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56" r:id="rId2"/>
    <p:sldId id="258" r:id="rId3"/>
    <p:sldId id="264" r:id="rId4"/>
    <p:sldId id="260" r:id="rId5"/>
    <p:sldId id="262" r:id="rId6"/>
    <p:sldId id="257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33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68FDA6-36DB-43BB-ADC7-708E89400F87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C31EA-9C92-4ABC-A08D-1B52D01FCBED}">
      <dgm:prSet phldrT="[Текст]" custT="1"/>
      <dgm:spPr/>
      <dgm:t>
        <a:bodyPr/>
        <a:lstStyle/>
        <a:p>
          <a:r>
            <a:rPr lang="ru-RU" sz="2000" b="1" dirty="0" smtClean="0"/>
            <a:t>Старая редакция</a:t>
          </a:r>
          <a:endParaRPr lang="ru-RU" sz="2000" b="1" dirty="0"/>
        </a:p>
      </dgm:t>
    </dgm:pt>
    <dgm:pt modelId="{EC9F55FB-17A0-46BB-B889-5D57224437F9}" type="parTrans" cxnId="{463BAAD7-D0E5-4680-ADC4-0D9D41CE6717}">
      <dgm:prSet/>
      <dgm:spPr/>
      <dgm:t>
        <a:bodyPr/>
        <a:lstStyle/>
        <a:p>
          <a:endParaRPr lang="ru-RU"/>
        </a:p>
      </dgm:t>
    </dgm:pt>
    <dgm:pt modelId="{A451ADC0-DD2A-403F-993D-7A4F60BA1BE9}" type="sibTrans" cxnId="{463BAAD7-D0E5-4680-ADC4-0D9D41CE6717}">
      <dgm:prSet/>
      <dgm:spPr/>
      <dgm:t>
        <a:bodyPr/>
        <a:lstStyle/>
        <a:p>
          <a:endParaRPr lang="ru-RU"/>
        </a:p>
      </dgm:t>
    </dgm:pt>
    <dgm:pt modelId="{54AD47D9-D185-4595-B19A-974EAC334D48}">
      <dgm:prSet phldrT="[Текст]" custT="1"/>
      <dgm:spPr/>
      <dgm:t>
        <a:bodyPr/>
        <a:lstStyle/>
        <a:p>
          <a:r>
            <a:rPr lang="ru-RU" sz="1600" b="1" dirty="0" smtClean="0"/>
            <a:t>П.6. Лицензионными требованиями к лицензиату при осуществлении образовательной деятельности являются:</a:t>
          </a:r>
          <a:endParaRPr lang="ru-RU" sz="1600" b="1" dirty="0"/>
        </a:p>
      </dgm:t>
    </dgm:pt>
    <dgm:pt modelId="{0E65813F-363F-4A12-93F9-8C705991F8A2}" type="parTrans" cxnId="{F8C12E8A-1D91-4FF8-80A9-AED28F7D7A9C}">
      <dgm:prSet/>
      <dgm:spPr/>
      <dgm:t>
        <a:bodyPr/>
        <a:lstStyle/>
        <a:p>
          <a:endParaRPr lang="ru-RU"/>
        </a:p>
      </dgm:t>
    </dgm:pt>
    <dgm:pt modelId="{60102C83-88C2-4264-BF8C-D59E9C4A5B11}" type="sibTrans" cxnId="{F8C12E8A-1D91-4FF8-80A9-AED28F7D7A9C}">
      <dgm:prSet/>
      <dgm:spPr/>
      <dgm:t>
        <a:bodyPr/>
        <a:lstStyle/>
        <a:p>
          <a:endParaRPr lang="ru-RU"/>
        </a:p>
      </dgm:t>
    </dgm:pt>
    <dgm:pt modelId="{9CC8FE77-F8A1-41E6-8D37-CF2D248F8568}">
      <dgm:prSet phldrT="[Текст]" custT="1"/>
      <dgm:spPr/>
      <dgm:t>
        <a:bodyPr/>
        <a:lstStyle/>
        <a:p>
          <a:r>
            <a:rPr lang="ru-RU" sz="2000" b="1" dirty="0" smtClean="0"/>
            <a:t>Новая редакция</a:t>
          </a:r>
          <a:endParaRPr lang="ru-RU" sz="2000" b="1" dirty="0"/>
        </a:p>
      </dgm:t>
    </dgm:pt>
    <dgm:pt modelId="{8A8455B8-300F-47F0-8515-70F6C655C64D}" type="parTrans" cxnId="{5B9D7DCC-3097-4B23-BE57-DB1899473157}">
      <dgm:prSet/>
      <dgm:spPr/>
      <dgm:t>
        <a:bodyPr/>
        <a:lstStyle/>
        <a:p>
          <a:endParaRPr lang="ru-RU"/>
        </a:p>
      </dgm:t>
    </dgm:pt>
    <dgm:pt modelId="{CE37D74F-1CCF-45CF-9E05-C1DE0FE40664}" type="sibTrans" cxnId="{5B9D7DCC-3097-4B23-BE57-DB1899473157}">
      <dgm:prSet/>
      <dgm:spPr/>
      <dgm:t>
        <a:bodyPr/>
        <a:lstStyle/>
        <a:p>
          <a:endParaRPr lang="ru-RU"/>
        </a:p>
      </dgm:t>
    </dgm:pt>
    <dgm:pt modelId="{E464CAF3-C793-4432-A142-B8257D9F8F25}">
      <dgm:prSet phldrT="[Текст]" custT="1"/>
      <dgm:spPr/>
      <dgm:t>
        <a:bodyPr/>
        <a:lstStyle/>
        <a:p>
          <a:r>
            <a:rPr lang="ru-RU" sz="1600" b="1" dirty="0" smtClean="0"/>
            <a:t>П.6. Лицензионными требованиями к лицензиату при осуществлении образовательной деятельности являются:</a:t>
          </a:r>
          <a:endParaRPr lang="ru-RU" sz="2500" dirty="0"/>
        </a:p>
      </dgm:t>
    </dgm:pt>
    <dgm:pt modelId="{93D78A9F-0561-43F0-A7A4-9D50C9AFC5DF}" type="parTrans" cxnId="{D4F60E7A-4775-4262-8B4C-6A0F84F5BC09}">
      <dgm:prSet/>
      <dgm:spPr/>
      <dgm:t>
        <a:bodyPr/>
        <a:lstStyle/>
        <a:p>
          <a:endParaRPr lang="ru-RU"/>
        </a:p>
      </dgm:t>
    </dgm:pt>
    <dgm:pt modelId="{F09D9798-0271-433B-A4C9-FAF3D7EBA620}" type="sibTrans" cxnId="{D4F60E7A-4775-4262-8B4C-6A0F84F5BC09}">
      <dgm:prSet/>
      <dgm:spPr/>
      <dgm:t>
        <a:bodyPr/>
        <a:lstStyle/>
        <a:p>
          <a:endParaRPr lang="ru-RU"/>
        </a:p>
      </dgm:t>
    </dgm:pt>
    <dgm:pt modelId="{98443639-726C-4E1B-8115-A66B55E2C378}">
      <dgm:prSet phldrT="[Текст]" custT="1"/>
      <dgm:spPr/>
      <dgm:t>
        <a:bodyPr/>
        <a:lstStyle/>
        <a:p>
          <a:r>
            <a:rPr lang="ru-RU" sz="1600" b="1" u="none" dirty="0" smtClean="0">
              <a:solidFill>
                <a:schemeClr val="tx1"/>
              </a:solidFill>
              <a:effectLst/>
              <a:latin typeface="+mn-lt"/>
              <a:cs typeface="Times New Roman" pitchFamily="18" charset="0"/>
            </a:rPr>
            <a:t>д) наличие в штате лицензиата или привлечение им на ином законном основании педагогических работников…</a:t>
          </a:r>
          <a:endParaRPr lang="ru-RU" sz="1600" b="1" u="none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8E7BC85-BFA0-4BD2-A77E-E2B72FF73B05}" type="parTrans" cxnId="{E19BFA47-7D97-46BA-A9C7-D7BF6D2F3795}">
      <dgm:prSet/>
      <dgm:spPr/>
      <dgm:t>
        <a:bodyPr/>
        <a:lstStyle/>
        <a:p>
          <a:endParaRPr lang="ru-RU"/>
        </a:p>
      </dgm:t>
    </dgm:pt>
    <dgm:pt modelId="{940B2D26-47C9-4900-AD73-F6B1EA57997F}" type="sibTrans" cxnId="{E19BFA47-7D97-46BA-A9C7-D7BF6D2F3795}">
      <dgm:prSet/>
      <dgm:spPr/>
      <dgm:t>
        <a:bodyPr/>
        <a:lstStyle/>
        <a:p>
          <a:endParaRPr lang="ru-RU"/>
        </a:p>
      </dgm:t>
    </dgm:pt>
    <dgm:pt modelId="{7660C123-D774-40B4-BD1C-CEE256571AFC}">
      <dgm:prSet custT="1"/>
      <dgm:spPr/>
      <dgm:t>
        <a:bodyPr/>
        <a:lstStyle/>
        <a:p>
          <a:r>
            <a:rPr lang="ru-RU" sz="1600" b="1" dirty="0" smtClean="0"/>
            <a:t>д) наличие педагогических работников, заключивших с лицензиатом трудовые договоры…</a:t>
          </a:r>
          <a:endParaRPr lang="ru-RU" sz="1600" b="1" dirty="0"/>
        </a:p>
      </dgm:t>
    </dgm:pt>
    <dgm:pt modelId="{82BC8ADB-79BB-469B-9E1A-626847318338}" type="parTrans" cxnId="{AF6A9600-CEA2-4A26-8B4D-95A2DBC18CB5}">
      <dgm:prSet/>
      <dgm:spPr/>
      <dgm:t>
        <a:bodyPr/>
        <a:lstStyle/>
        <a:p>
          <a:endParaRPr lang="ru-RU"/>
        </a:p>
      </dgm:t>
    </dgm:pt>
    <dgm:pt modelId="{E14BE8AC-2D96-4D32-914D-03DA2AEBFEAB}" type="sibTrans" cxnId="{AF6A9600-CEA2-4A26-8B4D-95A2DBC18CB5}">
      <dgm:prSet/>
      <dgm:spPr/>
      <dgm:t>
        <a:bodyPr/>
        <a:lstStyle/>
        <a:p>
          <a:endParaRPr lang="ru-RU"/>
        </a:p>
      </dgm:t>
    </dgm:pt>
    <dgm:pt modelId="{C719E565-62FA-4209-B209-1E4337E0D2C7}" type="pres">
      <dgm:prSet presAssocID="{8068FDA6-36DB-43BB-ADC7-708E89400F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BC410B-03BF-49BF-AFB2-42D093784268}" type="pres">
      <dgm:prSet presAssocID="{4B0C31EA-9C92-4ABC-A08D-1B52D01FCBED}" presName="composite" presStyleCnt="0"/>
      <dgm:spPr/>
    </dgm:pt>
    <dgm:pt modelId="{D9F61FF8-A369-4104-870B-DDBE551BD087}" type="pres">
      <dgm:prSet presAssocID="{4B0C31EA-9C92-4ABC-A08D-1B52D01FCBED}" presName="parTx" presStyleLbl="alignNode1" presStyleIdx="0" presStyleCnt="2" custScaleY="55825" custLinFactNeighborX="268" custLinFactNeighborY="-10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F68F0-C101-4A12-84EA-35C1E9193A22}" type="pres">
      <dgm:prSet presAssocID="{4B0C31EA-9C92-4ABC-A08D-1B52D01FCBED}" presName="desTx" presStyleLbl="alignAccFollowNode1" presStyleIdx="0" presStyleCnt="2" custLinFactNeighborX="2140" custLinFactNeighborY="2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45D52-B53F-4AD3-B42B-2F7C5B2321C7}" type="pres">
      <dgm:prSet presAssocID="{A451ADC0-DD2A-403F-993D-7A4F60BA1BE9}" presName="space" presStyleCnt="0"/>
      <dgm:spPr/>
    </dgm:pt>
    <dgm:pt modelId="{8D044082-6075-4D2F-B905-69A1A8E1DB00}" type="pres">
      <dgm:prSet presAssocID="{9CC8FE77-F8A1-41E6-8D37-CF2D248F8568}" presName="composite" presStyleCnt="0"/>
      <dgm:spPr/>
    </dgm:pt>
    <dgm:pt modelId="{57D5016F-7BBF-4726-881E-D887D404BAAA}" type="pres">
      <dgm:prSet presAssocID="{9CC8FE77-F8A1-41E6-8D37-CF2D248F8568}" presName="parTx" presStyleLbl="alignNode1" presStyleIdx="1" presStyleCnt="2" custScaleY="598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18C78-D9F5-4179-9CDB-EA8CEE99DD1C}" type="pres">
      <dgm:prSet presAssocID="{9CC8FE77-F8A1-41E6-8D37-CF2D248F856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FA37E8-B8DB-47A1-B1BE-847B8100A9D0}" type="presOf" srcId="{98443639-726C-4E1B-8115-A66B55E2C378}" destId="{3EA18C78-D9F5-4179-9CDB-EA8CEE99DD1C}" srcOrd="0" destOrd="1" presId="urn:microsoft.com/office/officeart/2005/8/layout/hList1"/>
    <dgm:cxn modelId="{947A0869-C99D-4B37-8897-D092C2B2EF1C}" type="presOf" srcId="{9CC8FE77-F8A1-41E6-8D37-CF2D248F8568}" destId="{57D5016F-7BBF-4726-881E-D887D404BAAA}" srcOrd="0" destOrd="0" presId="urn:microsoft.com/office/officeart/2005/8/layout/hList1"/>
    <dgm:cxn modelId="{D4F60E7A-4775-4262-8B4C-6A0F84F5BC09}" srcId="{9CC8FE77-F8A1-41E6-8D37-CF2D248F8568}" destId="{E464CAF3-C793-4432-A142-B8257D9F8F25}" srcOrd="0" destOrd="0" parTransId="{93D78A9F-0561-43F0-A7A4-9D50C9AFC5DF}" sibTransId="{F09D9798-0271-433B-A4C9-FAF3D7EBA620}"/>
    <dgm:cxn modelId="{04CE3DCF-B467-493C-BB14-DCF3BDE2F50A}" type="presOf" srcId="{4B0C31EA-9C92-4ABC-A08D-1B52D01FCBED}" destId="{D9F61FF8-A369-4104-870B-DDBE551BD087}" srcOrd="0" destOrd="0" presId="urn:microsoft.com/office/officeart/2005/8/layout/hList1"/>
    <dgm:cxn modelId="{827FD2DC-DB38-4BEB-AE8E-0E357F4E25B0}" type="presOf" srcId="{54AD47D9-D185-4595-B19A-974EAC334D48}" destId="{29EF68F0-C101-4A12-84EA-35C1E9193A22}" srcOrd="0" destOrd="0" presId="urn:microsoft.com/office/officeart/2005/8/layout/hList1"/>
    <dgm:cxn modelId="{5B9D7DCC-3097-4B23-BE57-DB1899473157}" srcId="{8068FDA6-36DB-43BB-ADC7-708E89400F87}" destId="{9CC8FE77-F8A1-41E6-8D37-CF2D248F8568}" srcOrd="1" destOrd="0" parTransId="{8A8455B8-300F-47F0-8515-70F6C655C64D}" sibTransId="{CE37D74F-1CCF-45CF-9E05-C1DE0FE40664}"/>
    <dgm:cxn modelId="{AF6A9600-CEA2-4A26-8B4D-95A2DBC18CB5}" srcId="{4B0C31EA-9C92-4ABC-A08D-1B52D01FCBED}" destId="{7660C123-D774-40B4-BD1C-CEE256571AFC}" srcOrd="1" destOrd="0" parTransId="{82BC8ADB-79BB-469B-9E1A-626847318338}" sibTransId="{E14BE8AC-2D96-4D32-914D-03DA2AEBFEAB}"/>
    <dgm:cxn modelId="{E19BFA47-7D97-46BA-A9C7-D7BF6D2F3795}" srcId="{9CC8FE77-F8A1-41E6-8D37-CF2D248F8568}" destId="{98443639-726C-4E1B-8115-A66B55E2C378}" srcOrd="1" destOrd="0" parTransId="{28E7BC85-BFA0-4BD2-A77E-E2B72FF73B05}" sibTransId="{940B2D26-47C9-4900-AD73-F6B1EA57997F}"/>
    <dgm:cxn modelId="{19B6030E-2714-4DFA-BAF3-FCBD6EA4C652}" type="presOf" srcId="{8068FDA6-36DB-43BB-ADC7-708E89400F87}" destId="{C719E565-62FA-4209-B209-1E4337E0D2C7}" srcOrd="0" destOrd="0" presId="urn:microsoft.com/office/officeart/2005/8/layout/hList1"/>
    <dgm:cxn modelId="{DE5B087C-7E5D-4106-BB66-B20FF05E18E4}" type="presOf" srcId="{E464CAF3-C793-4432-A142-B8257D9F8F25}" destId="{3EA18C78-D9F5-4179-9CDB-EA8CEE99DD1C}" srcOrd="0" destOrd="0" presId="urn:microsoft.com/office/officeart/2005/8/layout/hList1"/>
    <dgm:cxn modelId="{F8C12E8A-1D91-4FF8-80A9-AED28F7D7A9C}" srcId="{4B0C31EA-9C92-4ABC-A08D-1B52D01FCBED}" destId="{54AD47D9-D185-4595-B19A-974EAC334D48}" srcOrd="0" destOrd="0" parTransId="{0E65813F-363F-4A12-93F9-8C705991F8A2}" sibTransId="{60102C83-88C2-4264-BF8C-D59E9C4A5B11}"/>
    <dgm:cxn modelId="{463BAAD7-D0E5-4680-ADC4-0D9D41CE6717}" srcId="{8068FDA6-36DB-43BB-ADC7-708E89400F87}" destId="{4B0C31EA-9C92-4ABC-A08D-1B52D01FCBED}" srcOrd="0" destOrd="0" parTransId="{EC9F55FB-17A0-46BB-B889-5D57224437F9}" sibTransId="{A451ADC0-DD2A-403F-993D-7A4F60BA1BE9}"/>
    <dgm:cxn modelId="{E92194E9-1F42-4B6F-AB5F-09A4749843E4}" type="presOf" srcId="{7660C123-D774-40B4-BD1C-CEE256571AFC}" destId="{29EF68F0-C101-4A12-84EA-35C1E9193A22}" srcOrd="0" destOrd="1" presId="urn:microsoft.com/office/officeart/2005/8/layout/hList1"/>
    <dgm:cxn modelId="{A37C33A7-EF3D-4055-A572-414DC5A18F85}" type="presParOf" srcId="{C719E565-62FA-4209-B209-1E4337E0D2C7}" destId="{2CBC410B-03BF-49BF-AFB2-42D093784268}" srcOrd="0" destOrd="0" presId="urn:microsoft.com/office/officeart/2005/8/layout/hList1"/>
    <dgm:cxn modelId="{DDBF9F17-E23D-4AD1-AF0A-EF8853657B89}" type="presParOf" srcId="{2CBC410B-03BF-49BF-AFB2-42D093784268}" destId="{D9F61FF8-A369-4104-870B-DDBE551BD087}" srcOrd="0" destOrd="0" presId="urn:microsoft.com/office/officeart/2005/8/layout/hList1"/>
    <dgm:cxn modelId="{0C302BCD-1A02-4901-B046-A24F1E03B7AB}" type="presParOf" srcId="{2CBC410B-03BF-49BF-AFB2-42D093784268}" destId="{29EF68F0-C101-4A12-84EA-35C1E9193A22}" srcOrd="1" destOrd="0" presId="urn:microsoft.com/office/officeart/2005/8/layout/hList1"/>
    <dgm:cxn modelId="{90E871A5-B93F-4948-A5BA-8702425ADD1D}" type="presParOf" srcId="{C719E565-62FA-4209-B209-1E4337E0D2C7}" destId="{68C45D52-B53F-4AD3-B42B-2F7C5B2321C7}" srcOrd="1" destOrd="0" presId="urn:microsoft.com/office/officeart/2005/8/layout/hList1"/>
    <dgm:cxn modelId="{861454E7-FD2D-4B42-AE49-BC7876CCB1C2}" type="presParOf" srcId="{C719E565-62FA-4209-B209-1E4337E0D2C7}" destId="{8D044082-6075-4D2F-B905-69A1A8E1DB00}" srcOrd="2" destOrd="0" presId="urn:microsoft.com/office/officeart/2005/8/layout/hList1"/>
    <dgm:cxn modelId="{2178DF37-7D60-4926-9EAF-2520EE028A31}" type="presParOf" srcId="{8D044082-6075-4D2F-B905-69A1A8E1DB00}" destId="{57D5016F-7BBF-4726-881E-D887D404BAAA}" srcOrd="0" destOrd="0" presId="urn:microsoft.com/office/officeart/2005/8/layout/hList1"/>
    <dgm:cxn modelId="{879DAAF5-02D2-4F07-8AA3-512C058CFC4D}" type="presParOf" srcId="{8D044082-6075-4D2F-B905-69A1A8E1DB00}" destId="{3EA18C78-D9F5-4179-9CDB-EA8CEE99DD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68FDA6-36DB-43BB-ADC7-708E89400F87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C31EA-9C92-4ABC-A08D-1B52D01FCBE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2">
                  <a:lumMod val="25000"/>
                </a:schemeClr>
              </a:solidFill>
            </a:rPr>
            <a:t>Старая редакция</a:t>
          </a:r>
          <a:endParaRPr lang="ru-RU" sz="2000" b="1" dirty="0">
            <a:solidFill>
              <a:schemeClr val="bg2">
                <a:lumMod val="25000"/>
              </a:schemeClr>
            </a:solidFill>
          </a:endParaRPr>
        </a:p>
      </dgm:t>
    </dgm:pt>
    <dgm:pt modelId="{EC9F55FB-17A0-46BB-B889-5D57224437F9}" type="parTrans" cxnId="{463BAAD7-D0E5-4680-ADC4-0D9D41CE6717}">
      <dgm:prSet/>
      <dgm:spPr/>
      <dgm:t>
        <a:bodyPr/>
        <a:lstStyle/>
        <a:p>
          <a:endParaRPr lang="ru-RU"/>
        </a:p>
      </dgm:t>
    </dgm:pt>
    <dgm:pt modelId="{A451ADC0-DD2A-403F-993D-7A4F60BA1BE9}" type="sibTrans" cxnId="{463BAAD7-D0E5-4680-ADC4-0D9D41CE6717}">
      <dgm:prSet/>
      <dgm:spPr/>
      <dgm:t>
        <a:bodyPr/>
        <a:lstStyle/>
        <a:p>
          <a:endParaRPr lang="ru-RU"/>
        </a:p>
      </dgm:t>
    </dgm:pt>
    <dgm:pt modelId="{54AD47D9-D185-4595-B19A-974EAC334D48}">
      <dgm:prSet phldrT="[Текст]" custT="1"/>
      <dgm:spPr/>
      <dgm:t>
        <a:bodyPr/>
        <a:lstStyle/>
        <a:p>
          <a:r>
            <a:rPr lang="ru-RU" sz="1600" b="0" dirty="0" smtClean="0"/>
            <a:t>П.10. Для </a:t>
          </a:r>
          <a:r>
            <a:rPr lang="ru-RU" sz="1600" b="0" u="none" dirty="0" smtClean="0">
              <a:solidFill>
                <a:schemeClr val="tx1"/>
              </a:solidFill>
            </a:rPr>
            <a:t>получения </a:t>
          </a:r>
          <a:r>
            <a:rPr lang="ru-RU" sz="1600" b="0" u="sng" dirty="0" smtClean="0">
              <a:solidFill>
                <a:srgbClr val="0070C0"/>
              </a:solidFill>
            </a:rPr>
            <a:t>лицензии соискатель лицензии представляет в лицензирующий орган заявление, а также следующие документы: </a:t>
          </a:r>
          <a:endParaRPr lang="ru-RU" sz="1600" b="1" dirty="0"/>
        </a:p>
      </dgm:t>
    </dgm:pt>
    <dgm:pt modelId="{0E65813F-363F-4A12-93F9-8C705991F8A2}" type="parTrans" cxnId="{F8C12E8A-1D91-4FF8-80A9-AED28F7D7A9C}">
      <dgm:prSet/>
      <dgm:spPr/>
      <dgm:t>
        <a:bodyPr/>
        <a:lstStyle/>
        <a:p>
          <a:endParaRPr lang="ru-RU"/>
        </a:p>
      </dgm:t>
    </dgm:pt>
    <dgm:pt modelId="{60102C83-88C2-4264-BF8C-D59E9C4A5B11}" type="sibTrans" cxnId="{F8C12E8A-1D91-4FF8-80A9-AED28F7D7A9C}">
      <dgm:prSet/>
      <dgm:spPr/>
      <dgm:t>
        <a:bodyPr/>
        <a:lstStyle/>
        <a:p>
          <a:endParaRPr lang="ru-RU"/>
        </a:p>
      </dgm:t>
    </dgm:pt>
    <dgm:pt modelId="{9CC8FE77-F8A1-41E6-8D37-CF2D248F856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2">
                  <a:lumMod val="25000"/>
                </a:schemeClr>
              </a:solidFill>
            </a:rPr>
            <a:t>Новая редакция</a:t>
          </a:r>
          <a:endParaRPr lang="ru-RU" sz="2000" b="1" dirty="0">
            <a:solidFill>
              <a:schemeClr val="bg2">
                <a:lumMod val="25000"/>
              </a:schemeClr>
            </a:solidFill>
          </a:endParaRPr>
        </a:p>
      </dgm:t>
    </dgm:pt>
    <dgm:pt modelId="{8A8455B8-300F-47F0-8515-70F6C655C64D}" type="parTrans" cxnId="{5B9D7DCC-3097-4B23-BE57-DB1899473157}">
      <dgm:prSet/>
      <dgm:spPr/>
      <dgm:t>
        <a:bodyPr/>
        <a:lstStyle/>
        <a:p>
          <a:endParaRPr lang="ru-RU"/>
        </a:p>
      </dgm:t>
    </dgm:pt>
    <dgm:pt modelId="{CE37D74F-1CCF-45CF-9E05-C1DE0FE40664}" type="sibTrans" cxnId="{5B9D7DCC-3097-4B23-BE57-DB1899473157}">
      <dgm:prSet/>
      <dgm:spPr/>
      <dgm:t>
        <a:bodyPr/>
        <a:lstStyle/>
        <a:p>
          <a:endParaRPr lang="ru-RU"/>
        </a:p>
      </dgm:t>
    </dgm:pt>
    <dgm:pt modelId="{E464CAF3-C793-4432-A142-B8257D9F8F25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bg2">
                  <a:lumMod val="25000"/>
                </a:schemeClr>
              </a:solidFill>
            </a:rPr>
            <a:t>П.10. Для </a:t>
          </a:r>
          <a:r>
            <a:rPr lang="ru-RU" sz="1600" b="0" u="none" dirty="0" smtClean="0">
              <a:solidFill>
                <a:schemeClr val="bg2">
                  <a:lumMod val="25000"/>
                </a:schemeClr>
              </a:solidFill>
            </a:rPr>
            <a:t>получения </a:t>
          </a:r>
          <a:r>
            <a:rPr lang="ru-RU" sz="1600" b="0" u="sng" dirty="0" smtClean="0">
              <a:solidFill>
                <a:schemeClr val="bg2">
                  <a:lumMod val="25000"/>
                </a:schemeClr>
              </a:solidFill>
            </a:rPr>
            <a:t>лицензии соискатель лицензии представляет в лицензирующий орган заявление, а также следующие документы:</a:t>
          </a:r>
          <a:endParaRPr lang="ru-RU" sz="2500" dirty="0"/>
        </a:p>
      </dgm:t>
    </dgm:pt>
    <dgm:pt modelId="{93D78A9F-0561-43F0-A7A4-9D50C9AFC5DF}" type="parTrans" cxnId="{D4F60E7A-4775-4262-8B4C-6A0F84F5BC09}">
      <dgm:prSet/>
      <dgm:spPr/>
      <dgm:t>
        <a:bodyPr/>
        <a:lstStyle/>
        <a:p>
          <a:endParaRPr lang="ru-RU"/>
        </a:p>
      </dgm:t>
    </dgm:pt>
    <dgm:pt modelId="{F09D9798-0271-433B-A4C9-FAF3D7EBA620}" type="sibTrans" cxnId="{D4F60E7A-4775-4262-8B4C-6A0F84F5BC09}">
      <dgm:prSet/>
      <dgm:spPr/>
      <dgm:t>
        <a:bodyPr/>
        <a:lstStyle/>
        <a:p>
          <a:endParaRPr lang="ru-RU"/>
        </a:p>
      </dgm:t>
    </dgm:pt>
    <dgm:pt modelId="{98443639-726C-4E1B-8115-A66B55E2C378}">
      <dgm:prSet phldrT="[Текст]" custT="1"/>
      <dgm:spPr/>
      <dgm:t>
        <a:bodyPr/>
        <a:lstStyle/>
        <a:p>
          <a:endParaRPr lang="ru-RU" sz="1600" b="1" u="none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8E7BC85-BFA0-4BD2-A77E-E2B72FF73B05}" type="parTrans" cxnId="{E19BFA47-7D97-46BA-A9C7-D7BF6D2F3795}">
      <dgm:prSet/>
      <dgm:spPr/>
      <dgm:t>
        <a:bodyPr/>
        <a:lstStyle/>
        <a:p>
          <a:endParaRPr lang="ru-RU"/>
        </a:p>
      </dgm:t>
    </dgm:pt>
    <dgm:pt modelId="{940B2D26-47C9-4900-AD73-F6B1EA57997F}" type="sibTrans" cxnId="{E19BFA47-7D97-46BA-A9C7-D7BF6D2F3795}">
      <dgm:prSet/>
      <dgm:spPr/>
      <dgm:t>
        <a:bodyPr/>
        <a:lstStyle/>
        <a:p>
          <a:endParaRPr lang="ru-RU"/>
        </a:p>
      </dgm:t>
    </dgm:pt>
    <dgm:pt modelId="{7660C123-D774-40B4-BD1C-CEE256571AFC}">
      <dgm:prSet custT="1"/>
      <dgm:spPr/>
      <dgm:t>
        <a:bodyPr/>
        <a:lstStyle/>
        <a:p>
          <a:r>
            <a:rPr lang="ru-RU" sz="1600" b="1" u="sng" dirty="0" smtClean="0"/>
            <a:t>д)копии разработанных </a:t>
          </a:r>
          <a:r>
            <a:rPr lang="ru-RU" sz="1600" b="1" dirty="0" smtClean="0"/>
            <a:t>и утвержденных организацией, осуществляющей образовательную деятельность, </a:t>
          </a:r>
          <a:r>
            <a:rPr lang="ru-RU" sz="1600" b="1" u="sng" dirty="0" smtClean="0"/>
            <a:t>образовательных программ</a:t>
          </a:r>
          <a:r>
            <a:rPr lang="ru-RU" sz="1600" b="1" dirty="0" smtClean="0"/>
            <a:t>;</a:t>
          </a:r>
          <a:endParaRPr lang="ru-RU" sz="1600" b="1" dirty="0"/>
        </a:p>
      </dgm:t>
    </dgm:pt>
    <dgm:pt modelId="{82BC8ADB-79BB-469B-9E1A-626847318338}" type="parTrans" cxnId="{AF6A9600-CEA2-4A26-8B4D-95A2DBC18CB5}">
      <dgm:prSet/>
      <dgm:spPr/>
      <dgm:t>
        <a:bodyPr/>
        <a:lstStyle/>
        <a:p>
          <a:endParaRPr lang="ru-RU"/>
        </a:p>
      </dgm:t>
    </dgm:pt>
    <dgm:pt modelId="{E14BE8AC-2D96-4D32-914D-03DA2AEBFEAB}" type="sibTrans" cxnId="{AF6A9600-CEA2-4A26-8B4D-95A2DBC18CB5}">
      <dgm:prSet/>
      <dgm:spPr/>
      <dgm:t>
        <a:bodyPr/>
        <a:lstStyle/>
        <a:p>
          <a:endParaRPr lang="ru-RU"/>
        </a:p>
      </dgm:t>
    </dgm:pt>
    <dgm:pt modelId="{55242059-EF71-4B4F-B4E1-CFE2A98AF3FD}">
      <dgm:prSet custT="1"/>
      <dgm:spPr/>
      <dgm:t>
        <a:bodyPr/>
        <a:lstStyle/>
        <a:p>
          <a:r>
            <a:rPr lang="ru-RU" sz="1600" dirty="0" smtClean="0"/>
            <a:t>д) подписанная руководителем организации, осуществляющей образовательную деятельность, </a:t>
          </a:r>
          <a:r>
            <a:rPr lang="ru-RU" sz="1600" b="1" dirty="0" smtClean="0"/>
            <a:t>справка о наличии разработанных и утвержденных организацией, </a:t>
          </a:r>
          <a:r>
            <a:rPr lang="ru-RU" sz="1600" dirty="0" smtClean="0"/>
            <a:t>осуществляющей образовательную деятельность, образовательных программ;</a:t>
          </a:r>
          <a:r>
            <a:rPr lang="ru-RU" sz="1600" b="0" u="sng" dirty="0" smtClean="0">
              <a:solidFill>
                <a:schemeClr val="bg2">
                  <a:lumMod val="25000"/>
                </a:schemeClr>
              </a:solidFill>
            </a:rPr>
            <a:t> </a:t>
          </a:r>
          <a:endParaRPr lang="ru-RU" sz="1600" dirty="0"/>
        </a:p>
      </dgm:t>
    </dgm:pt>
    <dgm:pt modelId="{F46B7FB9-145D-4471-A4AF-C0184C09FB97}" type="parTrans" cxnId="{F6E2BBD9-8AE4-42C3-8373-6442AB881590}">
      <dgm:prSet/>
      <dgm:spPr/>
      <dgm:t>
        <a:bodyPr/>
        <a:lstStyle/>
        <a:p>
          <a:endParaRPr lang="ru-RU"/>
        </a:p>
      </dgm:t>
    </dgm:pt>
    <dgm:pt modelId="{B6B4C590-96A5-4A92-BB44-FE8901C47AB1}" type="sibTrans" cxnId="{F6E2BBD9-8AE4-42C3-8373-6442AB881590}">
      <dgm:prSet/>
      <dgm:spPr/>
      <dgm:t>
        <a:bodyPr/>
        <a:lstStyle/>
        <a:p>
          <a:endParaRPr lang="ru-RU"/>
        </a:p>
      </dgm:t>
    </dgm:pt>
    <dgm:pt modelId="{8E3DBD27-B971-4BE4-B20C-530928715488}">
      <dgm:prSet custT="1"/>
      <dgm:spPr/>
      <dgm:t>
        <a:bodyPr/>
        <a:lstStyle/>
        <a:p>
          <a:endParaRPr lang="ru-RU" sz="1600" dirty="0"/>
        </a:p>
      </dgm:t>
    </dgm:pt>
    <dgm:pt modelId="{AD169496-033B-4221-AB8E-59E44F26D26D}" type="parTrans" cxnId="{DB131461-E5D4-49D0-980C-938B7F15861D}">
      <dgm:prSet/>
      <dgm:spPr/>
      <dgm:t>
        <a:bodyPr/>
        <a:lstStyle/>
        <a:p>
          <a:endParaRPr lang="ru-RU"/>
        </a:p>
      </dgm:t>
    </dgm:pt>
    <dgm:pt modelId="{81DF4162-DB75-4753-991B-6D0217184D81}" type="sibTrans" cxnId="{DB131461-E5D4-49D0-980C-938B7F15861D}">
      <dgm:prSet/>
      <dgm:spPr/>
      <dgm:t>
        <a:bodyPr/>
        <a:lstStyle/>
        <a:p>
          <a:endParaRPr lang="ru-RU"/>
        </a:p>
      </dgm:t>
    </dgm:pt>
    <dgm:pt modelId="{6784871A-C623-4794-90E5-8D977F85635E}">
      <dgm:prSet custT="1"/>
      <dgm:spPr/>
      <dgm:t>
        <a:bodyPr/>
        <a:lstStyle/>
        <a:p>
          <a:endParaRPr lang="ru-RU" sz="1600" b="1" dirty="0"/>
        </a:p>
      </dgm:t>
    </dgm:pt>
    <dgm:pt modelId="{EC390B9F-E9F4-438B-A905-D0CA1334EA77}" type="parTrans" cxnId="{BE72BB53-E1FC-42F8-8868-9C8F7D864250}">
      <dgm:prSet/>
      <dgm:spPr/>
      <dgm:t>
        <a:bodyPr/>
        <a:lstStyle/>
        <a:p>
          <a:endParaRPr lang="ru-RU"/>
        </a:p>
      </dgm:t>
    </dgm:pt>
    <dgm:pt modelId="{311D1D52-A723-4C7C-87A3-3D1DF60A1085}" type="sibTrans" cxnId="{BE72BB53-E1FC-42F8-8868-9C8F7D864250}">
      <dgm:prSet/>
      <dgm:spPr/>
      <dgm:t>
        <a:bodyPr/>
        <a:lstStyle/>
        <a:p>
          <a:endParaRPr lang="ru-RU"/>
        </a:p>
      </dgm:t>
    </dgm:pt>
    <dgm:pt modelId="{EC4EF9A2-23AB-42F1-AC73-3BA9EBB5076B}">
      <dgm:prSet custT="1"/>
      <dgm:spPr/>
      <dgm:t>
        <a:bodyPr/>
        <a:lstStyle/>
        <a:p>
          <a:endParaRPr lang="ru-RU" sz="1600" dirty="0"/>
        </a:p>
      </dgm:t>
    </dgm:pt>
    <dgm:pt modelId="{01381B6B-C040-4659-B0C8-55AFB1751ED0}" type="parTrans" cxnId="{FFDC85B5-36F8-4375-BB25-F3DC3342107B}">
      <dgm:prSet/>
      <dgm:spPr/>
      <dgm:t>
        <a:bodyPr/>
        <a:lstStyle/>
        <a:p>
          <a:endParaRPr lang="ru-RU"/>
        </a:p>
      </dgm:t>
    </dgm:pt>
    <dgm:pt modelId="{D6743F11-3AEC-4678-A662-047E69781FCE}" type="sibTrans" cxnId="{FFDC85B5-36F8-4375-BB25-F3DC3342107B}">
      <dgm:prSet/>
      <dgm:spPr/>
      <dgm:t>
        <a:bodyPr/>
        <a:lstStyle/>
        <a:p>
          <a:endParaRPr lang="ru-RU"/>
        </a:p>
      </dgm:t>
    </dgm:pt>
    <dgm:pt modelId="{C719E565-62FA-4209-B209-1E4337E0D2C7}" type="pres">
      <dgm:prSet presAssocID="{8068FDA6-36DB-43BB-ADC7-708E89400F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BC410B-03BF-49BF-AFB2-42D093784268}" type="pres">
      <dgm:prSet presAssocID="{4B0C31EA-9C92-4ABC-A08D-1B52D01FCBED}" presName="composite" presStyleCnt="0"/>
      <dgm:spPr/>
    </dgm:pt>
    <dgm:pt modelId="{D9F61FF8-A369-4104-870B-DDBE551BD087}" type="pres">
      <dgm:prSet presAssocID="{4B0C31EA-9C92-4ABC-A08D-1B52D01FCBED}" presName="parTx" presStyleLbl="alignNode1" presStyleIdx="0" presStyleCnt="2" custScaleY="55825" custLinFactNeighborX="-745" custLinFactNeighborY="-524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F68F0-C101-4A12-84EA-35C1E9193A22}" type="pres">
      <dgm:prSet presAssocID="{4B0C31EA-9C92-4ABC-A08D-1B52D01FCBED}" presName="desTx" presStyleLbl="alignAccFollowNode1" presStyleIdx="0" presStyleCnt="2" custLinFactNeighborX="2140" custLinFactNeighborY="2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45D52-B53F-4AD3-B42B-2F7C5B2321C7}" type="pres">
      <dgm:prSet presAssocID="{A451ADC0-DD2A-403F-993D-7A4F60BA1BE9}" presName="space" presStyleCnt="0"/>
      <dgm:spPr/>
    </dgm:pt>
    <dgm:pt modelId="{8D044082-6075-4D2F-B905-69A1A8E1DB00}" type="pres">
      <dgm:prSet presAssocID="{9CC8FE77-F8A1-41E6-8D37-CF2D248F8568}" presName="composite" presStyleCnt="0"/>
      <dgm:spPr/>
    </dgm:pt>
    <dgm:pt modelId="{57D5016F-7BBF-4726-881E-D887D404BAAA}" type="pres">
      <dgm:prSet presAssocID="{9CC8FE77-F8A1-41E6-8D37-CF2D248F8568}" presName="parTx" presStyleLbl="alignNode1" presStyleIdx="1" presStyleCnt="2" custScaleY="59878" custLinFactNeighborX="2288" custLinFactNeighborY="-403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18C78-D9F5-4179-9CDB-EA8CEE99DD1C}" type="pres">
      <dgm:prSet presAssocID="{9CC8FE77-F8A1-41E6-8D37-CF2D248F8568}" presName="desTx" presStyleLbl="alignAccFollowNode1" presStyleIdx="1" presStyleCnt="2" custLinFactNeighborX="12013" custLinFactNeighborY="7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01629A-1659-4761-BAC5-024E02ADEBE0}" type="presOf" srcId="{54AD47D9-D185-4595-B19A-974EAC334D48}" destId="{29EF68F0-C101-4A12-84EA-35C1E9193A22}" srcOrd="0" destOrd="0" presId="urn:microsoft.com/office/officeart/2005/8/layout/hList1"/>
    <dgm:cxn modelId="{A97219CB-E047-4557-A2E3-48010BEE92FA}" type="presOf" srcId="{4B0C31EA-9C92-4ABC-A08D-1B52D01FCBED}" destId="{D9F61FF8-A369-4104-870B-DDBE551BD087}" srcOrd="0" destOrd="0" presId="urn:microsoft.com/office/officeart/2005/8/layout/hList1"/>
    <dgm:cxn modelId="{DB131461-E5D4-49D0-980C-938B7F15861D}" srcId="{9CC8FE77-F8A1-41E6-8D37-CF2D248F8568}" destId="{8E3DBD27-B971-4BE4-B20C-530928715488}" srcOrd="1" destOrd="0" parTransId="{AD169496-033B-4221-AB8E-59E44F26D26D}" sibTransId="{81DF4162-DB75-4753-991B-6D0217184D81}"/>
    <dgm:cxn modelId="{A3CDF3D5-0654-4039-B0BF-B60975112261}" type="presOf" srcId="{EC4EF9A2-23AB-42F1-AC73-3BA9EBB5076B}" destId="{3EA18C78-D9F5-4179-9CDB-EA8CEE99DD1C}" srcOrd="0" destOrd="2" presId="urn:microsoft.com/office/officeart/2005/8/layout/hList1"/>
    <dgm:cxn modelId="{F8C12E8A-1D91-4FF8-80A9-AED28F7D7A9C}" srcId="{4B0C31EA-9C92-4ABC-A08D-1B52D01FCBED}" destId="{54AD47D9-D185-4595-B19A-974EAC334D48}" srcOrd="0" destOrd="0" parTransId="{0E65813F-363F-4A12-93F9-8C705991F8A2}" sibTransId="{60102C83-88C2-4264-BF8C-D59E9C4A5B11}"/>
    <dgm:cxn modelId="{F6E2BBD9-8AE4-42C3-8373-6442AB881590}" srcId="{9CC8FE77-F8A1-41E6-8D37-CF2D248F8568}" destId="{55242059-EF71-4B4F-B4E1-CFE2A98AF3FD}" srcOrd="3" destOrd="0" parTransId="{F46B7FB9-145D-4471-A4AF-C0184C09FB97}" sibTransId="{B6B4C590-96A5-4A92-BB44-FE8901C47AB1}"/>
    <dgm:cxn modelId="{D4F60E7A-4775-4262-8B4C-6A0F84F5BC09}" srcId="{9CC8FE77-F8A1-41E6-8D37-CF2D248F8568}" destId="{E464CAF3-C793-4432-A142-B8257D9F8F25}" srcOrd="0" destOrd="0" parTransId="{93D78A9F-0561-43F0-A7A4-9D50C9AFC5DF}" sibTransId="{F09D9798-0271-433B-A4C9-FAF3D7EBA620}"/>
    <dgm:cxn modelId="{0BA38243-E0CE-41FE-B842-980E42851C6B}" type="presOf" srcId="{8E3DBD27-B971-4BE4-B20C-530928715488}" destId="{3EA18C78-D9F5-4179-9CDB-EA8CEE99DD1C}" srcOrd="0" destOrd="1" presId="urn:microsoft.com/office/officeart/2005/8/layout/hList1"/>
    <dgm:cxn modelId="{5C77D95B-6B66-4FD7-B031-FA33E1548A13}" type="presOf" srcId="{55242059-EF71-4B4F-B4E1-CFE2A98AF3FD}" destId="{3EA18C78-D9F5-4179-9CDB-EA8CEE99DD1C}" srcOrd="0" destOrd="3" presId="urn:microsoft.com/office/officeart/2005/8/layout/hList1"/>
    <dgm:cxn modelId="{7FEB6F40-9BF6-4AEC-BA4C-F4AE67D0836E}" type="presOf" srcId="{7660C123-D774-40B4-BD1C-CEE256571AFC}" destId="{29EF68F0-C101-4A12-84EA-35C1E9193A22}" srcOrd="0" destOrd="2" presId="urn:microsoft.com/office/officeart/2005/8/layout/hList1"/>
    <dgm:cxn modelId="{AF6A9600-CEA2-4A26-8B4D-95A2DBC18CB5}" srcId="{4B0C31EA-9C92-4ABC-A08D-1B52D01FCBED}" destId="{7660C123-D774-40B4-BD1C-CEE256571AFC}" srcOrd="2" destOrd="0" parTransId="{82BC8ADB-79BB-469B-9E1A-626847318338}" sibTransId="{E14BE8AC-2D96-4D32-914D-03DA2AEBFEAB}"/>
    <dgm:cxn modelId="{F58D0BAF-EA97-46F3-89A3-35E934FAC9B4}" type="presOf" srcId="{6784871A-C623-4794-90E5-8D977F85635E}" destId="{29EF68F0-C101-4A12-84EA-35C1E9193A22}" srcOrd="0" destOrd="1" presId="urn:microsoft.com/office/officeart/2005/8/layout/hList1"/>
    <dgm:cxn modelId="{E19BFA47-7D97-46BA-A9C7-D7BF6D2F3795}" srcId="{9CC8FE77-F8A1-41E6-8D37-CF2D248F8568}" destId="{98443639-726C-4E1B-8115-A66B55E2C378}" srcOrd="4" destOrd="0" parTransId="{28E7BC85-BFA0-4BD2-A77E-E2B72FF73B05}" sibTransId="{940B2D26-47C9-4900-AD73-F6B1EA57997F}"/>
    <dgm:cxn modelId="{8294D648-4E65-4F93-8E07-2F6F9AA498E1}" type="presOf" srcId="{98443639-726C-4E1B-8115-A66B55E2C378}" destId="{3EA18C78-D9F5-4179-9CDB-EA8CEE99DD1C}" srcOrd="0" destOrd="4" presId="urn:microsoft.com/office/officeart/2005/8/layout/hList1"/>
    <dgm:cxn modelId="{BE72BB53-E1FC-42F8-8868-9C8F7D864250}" srcId="{4B0C31EA-9C92-4ABC-A08D-1B52D01FCBED}" destId="{6784871A-C623-4794-90E5-8D977F85635E}" srcOrd="1" destOrd="0" parTransId="{EC390B9F-E9F4-438B-A905-D0CA1334EA77}" sibTransId="{311D1D52-A723-4C7C-87A3-3D1DF60A1085}"/>
    <dgm:cxn modelId="{15217D1E-F99A-4F37-B2B7-E97B808BDA32}" type="presOf" srcId="{9CC8FE77-F8A1-41E6-8D37-CF2D248F8568}" destId="{57D5016F-7BBF-4726-881E-D887D404BAAA}" srcOrd="0" destOrd="0" presId="urn:microsoft.com/office/officeart/2005/8/layout/hList1"/>
    <dgm:cxn modelId="{5B9D7DCC-3097-4B23-BE57-DB1899473157}" srcId="{8068FDA6-36DB-43BB-ADC7-708E89400F87}" destId="{9CC8FE77-F8A1-41E6-8D37-CF2D248F8568}" srcOrd="1" destOrd="0" parTransId="{8A8455B8-300F-47F0-8515-70F6C655C64D}" sibTransId="{CE37D74F-1CCF-45CF-9E05-C1DE0FE40664}"/>
    <dgm:cxn modelId="{82633FB2-FF92-4436-B763-428E376E70CA}" type="presOf" srcId="{E464CAF3-C793-4432-A142-B8257D9F8F25}" destId="{3EA18C78-D9F5-4179-9CDB-EA8CEE99DD1C}" srcOrd="0" destOrd="0" presId="urn:microsoft.com/office/officeart/2005/8/layout/hList1"/>
    <dgm:cxn modelId="{463BAAD7-D0E5-4680-ADC4-0D9D41CE6717}" srcId="{8068FDA6-36DB-43BB-ADC7-708E89400F87}" destId="{4B0C31EA-9C92-4ABC-A08D-1B52D01FCBED}" srcOrd="0" destOrd="0" parTransId="{EC9F55FB-17A0-46BB-B889-5D57224437F9}" sibTransId="{A451ADC0-DD2A-403F-993D-7A4F60BA1BE9}"/>
    <dgm:cxn modelId="{FFDC85B5-36F8-4375-BB25-F3DC3342107B}" srcId="{9CC8FE77-F8A1-41E6-8D37-CF2D248F8568}" destId="{EC4EF9A2-23AB-42F1-AC73-3BA9EBB5076B}" srcOrd="2" destOrd="0" parTransId="{01381B6B-C040-4659-B0C8-55AFB1751ED0}" sibTransId="{D6743F11-3AEC-4678-A662-047E69781FCE}"/>
    <dgm:cxn modelId="{28536F9E-0F3E-4682-8281-7A95DD954345}" type="presOf" srcId="{8068FDA6-36DB-43BB-ADC7-708E89400F87}" destId="{C719E565-62FA-4209-B209-1E4337E0D2C7}" srcOrd="0" destOrd="0" presId="urn:microsoft.com/office/officeart/2005/8/layout/hList1"/>
    <dgm:cxn modelId="{FC928F20-5500-4687-B76F-615730CBDE39}" type="presParOf" srcId="{C719E565-62FA-4209-B209-1E4337E0D2C7}" destId="{2CBC410B-03BF-49BF-AFB2-42D093784268}" srcOrd="0" destOrd="0" presId="urn:microsoft.com/office/officeart/2005/8/layout/hList1"/>
    <dgm:cxn modelId="{2F64D42B-1F62-4BDB-9869-F8D376FC2381}" type="presParOf" srcId="{2CBC410B-03BF-49BF-AFB2-42D093784268}" destId="{D9F61FF8-A369-4104-870B-DDBE551BD087}" srcOrd="0" destOrd="0" presId="urn:microsoft.com/office/officeart/2005/8/layout/hList1"/>
    <dgm:cxn modelId="{ED3705E3-53AF-45CD-9EA3-738F685B9367}" type="presParOf" srcId="{2CBC410B-03BF-49BF-AFB2-42D093784268}" destId="{29EF68F0-C101-4A12-84EA-35C1E9193A22}" srcOrd="1" destOrd="0" presId="urn:microsoft.com/office/officeart/2005/8/layout/hList1"/>
    <dgm:cxn modelId="{799BC650-C981-4E64-86A3-45EA564A5D62}" type="presParOf" srcId="{C719E565-62FA-4209-B209-1E4337E0D2C7}" destId="{68C45D52-B53F-4AD3-B42B-2F7C5B2321C7}" srcOrd="1" destOrd="0" presId="urn:microsoft.com/office/officeart/2005/8/layout/hList1"/>
    <dgm:cxn modelId="{F0781B17-A1EA-410D-A89F-75A02A0D7C22}" type="presParOf" srcId="{C719E565-62FA-4209-B209-1E4337E0D2C7}" destId="{8D044082-6075-4D2F-B905-69A1A8E1DB00}" srcOrd="2" destOrd="0" presId="urn:microsoft.com/office/officeart/2005/8/layout/hList1"/>
    <dgm:cxn modelId="{D82D34AD-D8C2-4E33-90E3-1D4CA28F7379}" type="presParOf" srcId="{8D044082-6075-4D2F-B905-69A1A8E1DB00}" destId="{57D5016F-7BBF-4726-881E-D887D404BAAA}" srcOrd="0" destOrd="0" presId="urn:microsoft.com/office/officeart/2005/8/layout/hList1"/>
    <dgm:cxn modelId="{B0CCB4BA-8FFC-42C0-A45E-F05B5C77AA79}" type="presParOf" srcId="{8D044082-6075-4D2F-B905-69A1A8E1DB00}" destId="{3EA18C78-D9F5-4179-9CDB-EA8CEE99DD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68FDA6-36DB-43BB-ADC7-708E89400F87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C31EA-9C92-4ABC-A08D-1B52D01FCBED}">
      <dgm:prSet phldrT="[Текст]" custT="1"/>
      <dgm:spPr/>
      <dgm:t>
        <a:bodyPr/>
        <a:lstStyle/>
        <a:p>
          <a:r>
            <a:rPr lang="ru-RU" sz="2000" b="1" dirty="0" smtClean="0"/>
            <a:t>Старая редакция</a:t>
          </a:r>
          <a:endParaRPr lang="ru-RU" sz="2000" b="1" dirty="0"/>
        </a:p>
      </dgm:t>
    </dgm:pt>
    <dgm:pt modelId="{EC9F55FB-17A0-46BB-B889-5D57224437F9}" type="parTrans" cxnId="{463BAAD7-D0E5-4680-ADC4-0D9D41CE6717}">
      <dgm:prSet/>
      <dgm:spPr/>
      <dgm:t>
        <a:bodyPr/>
        <a:lstStyle/>
        <a:p>
          <a:endParaRPr lang="ru-RU"/>
        </a:p>
      </dgm:t>
    </dgm:pt>
    <dgm:pt modelId="{A451ADC0-DD2A-403F-993D-7A4F60BA1BE9}" type="sibTrans" cxnId="{463BAAD7-D0E5-4680-ADC4-0D9D41CE6717}">
      <dgm:prSet/>
      <dgm:spPr/>
      <dgm:t>
        <a:bodyPr/>
        <a:lstStyle/>
        <a:p>
          <a:endParaRPr lang="ru-RU"/>
        </a:p>
      </dgm:t>
    </dgm:pt>
    <dgm:pt modelId="{54AD47D9-D185-4595-B19A-974EAC334D48}">
      <dgm:prSet phldrT="[Текст]" custT="1"/>
      <dgm:spPr/>
      <dgm:t>
        <a:bodyPr/>
        <a:lstStyle/>
        <a:p>
          <a:endParaRPr lang="ru-RU" sz="1600" b="1" dirty="0"/>
        </a:p>
      </dgm:t>
    </dgm:pt>
    <dgm:pt modelId="{0E65813F-363F-4A12-93F9-8C705991F8A2}" type="parTrans" cxnId="{F8C12E8A-1D91-4FF8-80A9-AED28F7D7A9C}">
      <dgm:prSet/>
      <dgm:spPr/>
      <dgm:t>
        <a:bodyPr/>
        <a:lstStyle/>
        <a:p>
          <a:endParaRPr lang="ru-RU"/>
        </a:p>
      </dgm:t>
    </dgm:pt>
    <dgm:pt modelId="{60102C83-88C2-4264-BF8C-D59E9C4A5B11}" type="sibTrans" cxnId="{F8C12E8A-1D91-4FF8-80A9-AED28F7D7A9C}">
      <dgm:prSet/>
      <dgm:spPr/>
      <dgm:t>
        <a:bodyPr/>
        <a:lstStyle/>
        <a:p>
          <a:endParaRPr lang="ru-RU"/>
        </a:p>
      </dgm:t>
    </dgm:pt>
    <dgm:pt modelId="{9CC8FE77-F8A1-41E6-8D37-CF2D248F8568}">
      <dgm:prSet phldrT="[Текст]" custT="1"/>
      <dgm:spPr/>
      <dgm:t>
        <a:bodyPr/>
        <a:lstStyle/>
        <a:p>
          <a:r>
            <a:rPr lang="ru-RU" sz="2000" b="1" dirty="0" smtClean="0"/>
            <a:t>Новая редакция</a:t>
          </a:r>
          <a:endParaRPr lang="ru-RU" sz="2000" b="1" dirty="0"/>
        </a:p>
      </dgm:t>
    </dgm:pt>
    <dgm:pt modelId="{8A8455B8-300F-47F0-8515-70F6C655C64D}" type="parTrans" cxnId="{5B9D7DCC-3097-4B23-BE57-DB1899473157}">
      <dgm:prSet/>
      <dgm:spPr/>
      <dgm:t>
        <a:bodyPr/>
        <a:lstStyle/>
        <a:p>
          <a:endParaRPr lang="ru-RU"/>
        </a:p>
      </dgm:t>
    </dgm:pt>
    <dgm:pt modelId="{CE37D74F-1CCF-45CF-9E05-C1DE0FE40664}" type="sibTrans" cxnId="{5B9D7DCC-3097-4B23-BE57-DB1899473157}">
      <dgm:prSet/>
      <dgm:spPr/>
      <dgm:t>
        <a:bodyPr/>
        <a:lstStyle/>
        <a:p>
          <a:endParaRPr lang="ru-RU"/>
        </a:p>
      </dgm:t>
    </dgm:pt>
    <dgm:pt modelId="{E464CAF3-C793-4432-A142-B8257D9F8F25}">
      <dgm:prSet phldrT="[Текст]" custT="1"/>
      <dgm:spPr/>
      <dgm:t>
        <a:bodyPr/>
        <a:lstStyle/>
        <a:p>
          <a:r>
            <a:rPr lang="ru-RU" sz="1600" b="0" dirty="0" smtClean="0"/>
            <a:t>П.П. 16.17.В случае если лицензиат намерен осуществлять лицензируемую деятельность в филиале, не указанном в лицензии, а также оказывать услуги по реализации новых  образовательных программ, не указанных в лицензии </a:t>
          </a:r>
          <a:r>
            <a:rPr lang="ru-RU" sz="1600" b="0" u="sng" dirty="0" smtClean="0">
              <a:solidFill>
                <a:schemeClr val="bg2">
                  <a:lumMod val="50000"/>
                </a:schemeClr>
              </a:solidFill>
            </a:rPr>
            <a:t>предоставляются</a:t>
          </a:r>
          <a:r>
            <a:rPr lang="ru-RU" sz="1600" b="1" u="sng" dirty="0" smtClean="0">
              <a:solidFill>
                <a:schemeClr val="bg2">
                  <a:lumMod val="50000"/>
                </a:schemeClr>
              </a:solidFill>
            </a:rPr>
            <a:t>:</a:t>
          </a:r>
          <a:endParaRPr lang="ru-RU" sz="1600" dirty="0"/>
        </a:p>
      </dgm:t>
    </dgm:pt>
    <dgm:pt modelId="{93D78A9F-0561-43F0-A7A4-9D50C9AFC5DF}" type="parTrans" cxnId="{D4F60E7A-4775-4262-8B4C-6A0F84F5BC09}">
      <dgm:prSet/>
      <dgm:spPr/>
      <dgm:t>
        <a:bodyPr/>
        <a:lstStyle/>
        <a:p>
          <a:endParaRPr lang="ru-RU"/>
        </a:p>
      </dgm:t>
    </dgm:pt>
    <dgm:pt modelId="{F09D9798-0271-433B-A4C9-FAF3D7EBA620}" type="sibTrans" cxnId="{D4F60E7A-4775-4262-8B4C-6A0F84F5BC09}">
      <dgm:prSet/>
      <dgm:spPr/>
      <dgm:t>
        <a:bodyPr/>
        <a:lstStyle/>
        <a:p>
          <a:endParaRPr lang="ru-RU"/>
        </a:p>
      </dgm:t>
    </dgm:pt>
    <dgm:pt modelId="{98443639-726C-4E1B-8115-A66B55E2C378}">
      <dgm:prSet phldrT="[Текст]" custT="1"/>
      <dgm:spPr/>
      <dgm:t>
        <a:bodyPr/>
        <a:lstStyle/>
        <a:p>
          <a:endParaRPr lang="ru-RU" sz="1600" b="1" u="none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8E7BC85-BFA0-4BD2-A77E-E2B72FF73B05}" type="parTrans" cxnId="{E19BFA47-7D97-46BA-A9C7-D7BF6D2F3795}">
      <dgm:prSet/>
      <dgm:spPr/>
      <dgm:t>
        <a:bodyPr/>
        <a:lstStyle/>
        <a:p>
          <a:endParaRPr lang="ru-RU"/>
        </a:p>
      </dgm:t>
    </dgm:pt>
    <dgm:pt modelId="{940B2D26-47C9-4900-AD73-F6B1EA57997F}" type="sibTrans" cxnId="{E19BFA47-7D97-46BA-A9C7-D7BF6D2F3795}">
      <dgm:prSet/>
      <dgm:spPr/>
      <dgm:t>
        <a:bodyPr/>
        <a:lstStyle/>
        <a:p>
          <a:endParaRPr lang="ru-RU"/>
        </a:p>
      </dgm:t>
    </dgm:pt>
    <dgm:pt modelId="{7660C123-D774-40B4-BD1C-CEE256571AFC}">
      <dgm:prSet custT="1"/>
      <dgm:spPr/>
      <dgm:t>
        <a:bodyPr/>
        <a:lstStyle/>
        <a:p>
          <a:endParaRPr lang="ru-RU" sz="1600" b="1" dirty="0"/>
        </a:p>
      </dgm:t>
    </dgm:pt>
    <dgm:pt modelId="{82BC8ADB-79BB-469B-9E1A-626847318338}" type="parTrans" cxnId="{AF6A9600-CEA2-4A26-8B4D-95A2DBC18CB5}">
      <dgm:prSet/>
      <dgm:spPr/>
      <dgm:t>
        <a:bodyPr/>
        <a:lstStyle/>
        <a:p>
          <a:endParaRPr lang="ru-RU"/>
        </a:p>
      </dgm:t>
    </dgm:pt>
    <dgm:pt modelId="{E14BE8AC-2D96-4D32-914D-03DA2AEBFEAB}" type="sibTrans" cxnId="{AF6A9600-CEA2-4A26-8B4D-95A2DBC18CB5}">
      <dgm:prSet/>
      <dgm:spPr/>
      <dgm:t>
        <a:bodyPr/>
        <a:lstStyle/>
        <a:p>
          <a:endParaRPr lang="ru-RU"/>
        </a:p>
      </dgm:t>
    </dgm:pt>
    <dgm:pt modelId="{0851E1CF-3A7A-4A99-84F8-DD794C645A22}">
      <dgm:prSet custT="1"/>
      <dgm:spPr/>
      <dgm:t>
        <a:bodyPr/>
        <a:lstStyle/>
        <a:p>
          <a:endParaRPr lang="ru-RU" sz="1600" b="1" dirty="0"/>
        </a:p>
      </dgm:t>
    </dgm:pt>
    <dgm:pt modelId="{65D8ADC9-A1B3-4B40-8A29-432C3948D0A6}" type="parTrans" cxnId="{70761778-CEDE-43B1-98E7-1732BC87D9D2}">
      <dgm:prSet/>
      <dgm:spPr/>
      <dgm:t>
        <a:bodyPr/>
        <a:lstStyle/>
        <a:p>
          <a:endParaRPr lang="ru-RU"/>
        </a:p>
      </dgm:t>
    </dgm:pt>
    <dgm:pt modelId="{BEA324CA-3D77-4ED8-AB7A-E6AF96258707}" type="sibTrans" cxnId="{70761778-CEDE-43B1-98E7-1732BC87D9D2}">
      <dgm:prSet/>
      <dgm:spPr/>
      <dgm:t>
        <a:bodyPr/>
        <a:lstStyle/>
        <a:p>
          <a:endParaRPr lang="ru-RU"/>
        </a:p>
      </dgm:t>
    </dgm:pt>
    <dgm:pt modelId="{19F63544-E0C8-4A12-8AE1-90C48058B57A}">
      <dgm:prSet custT="1"/>
      <dgm:spPr/>
      <dgm:t>
        <a:bodyPr/>
        <a:lstStyle/>
        <a:p>
          <a:endParaRPr lang="ru-RU" sz="1600" b="1" u="sng" dirty="0">
            <a:solidFill>
              <a:schemeClr val="bg2">
                <a:lumMod val="50000"/>
              </a:schemeClr>
            </a:solidFill>
          </a:endParaRPr>
        </a:p>
      </dgm:t>
    </dgm:pt>
    <dgm:pt modelId="{C8B720F2-E781-465D-B4C0-A3748E0E3634}" type="parTrans" cxnId="{8D892AC9-49E9-4FFC-8F93-AF0FA3E1315D}">
      <dgm:prSet/>
      <dgm:spPr/>
      <dgm:t>
        <a:bodyPr/>
        <a:lstStyle/>
        <a:p>
          <a:endParaRPr lang="ru-RU"/>
        </a:p>
      </dgm:t>
    </dgm:pt>
    <dgm:pt modelId="{1F455191-EBE9-4F0F-972C-20E52703D29C}" type="sibTrans" cxnId="{8D892AC9-49E9-4FFC-8F93-AF0FA3E1315D}">
      <dgm:prSet/>
      <dgm:spPr/>
      <dgm:t>
        <a:bodyPr/>
        <a:lstStyle/>
        <a:p>
          <a:endParaRPr lang="ru-RU"/>
        </a:p>
      </dgm:t>
    </dgm:pt>
    <dgm:pt modelId="{517C157E-0A92-4FC2-86D0-1B14339DBCEB}">
      <dgm:prSet custT="1"/>
      <dgm:spPr/>
      <dgm:t>
        <a:bodyPr/>
        <a:lstStyle/>
        <a:p>
          <a:r>
            <a:rPr lang="ru-RU" sz="1600" b="0" dirty="0" smtClean="0"/>
            <a:t>П.П. 16.17.В случае если лицензиат намерен осуществлять лицензируемую деятельность в филиале, не указанном в лицензии, а также оказывать услуги по реализации новых  образовательных программ, не указанных в лицензии </a:t>
          </a:r>
          <a:r>
            <a:rPr lang="ru-RU" sz="1600" b="0" u="sng" dirty="0" smtClean="0">
              <a:solidFill>
                <a:schemeClr val="bg2">
                  <a:lumMod val="50000"/>
                </a:schemeClr>
              </a:solidFill>
            </a:rPr>
            <a:t>предоставляются:</a:t>
          </a:r>
          <a:endParaRPr lang="ru-RU" sz="1600" b="0" dirty="0"/>
        </a:p>
      </dgm:t>
    </dgm:pt>
    <dgm:pt modelId="{2A3A9A0A-CB99-4403-8BAE-5500EEC07EB9}" type="parTrans" cxnId="{7C9DAC99-97D8-4338-9C7A-1D873558B752}">
      <dgm:prSet/>
      <dgm:spPr/>
      <dgm:t>
        <a:bodyPr/>
        <a:lstStyle/>
        <a:p>
          <a:endParaRPr lang="ru-RU"/>
        </a:p>
      </dgm:t>
    </dgm:pt>
    <dgm:pt modelId="{8484640A-51E3-47F9-A854-99DF8C8072DD}" type="sibTrans" cxnId="{7C9DAC99-97D8-4338-9C7A-1D873558B752}">
      <dgm:prSet/>
      <dgm:spPr/>
      <dgm:t>
        <a:bodyPr/>
        <a:lstStyle/>
        <a:p>
          <a:endParaRPr lang="ru-RU"/>
        </a:p>
      </dgm:t>
    </dgm:pt>
    <dgm:pt modelId="{87F3F732-7501-4786-9771-01D417C70005}">
      <dgm:prSet custT="1"/>
      <dgm:spPr/>
      <dgm:t>
        <a:bodyPr/>
        <a:lstStyle/>
        <a:p>
          <a:r>
            <a:rPr lang="ru-RU" sz="1600" b="1" dirty="0" smtClean="0"/>
            <a:t>д) </a:t>
          </a:r>
          <a:r>
            <a:rPr lang="ru-RU" sz="1600" b="1" u="sng" dirty="0" smtClean="0"/>
            <a:t>копии</a:t>
          </a:r>
          <a:r>
            <a:rPr lang="ru-RU" sz="1600" b="1" dirty="0" smtClean="0"/>
            <a:t> разработанных и утвержденных организацией, осуществляющей образовательную деятельность, </a:t>
          </a:r>
          <a:r>
            <a:rPr lang="ru-RU" sz="1600" b="1" u="sng" dirty="0" smtClean="0"/>
            <a:t>образовательных программ</a:t>
          </a:r>
          <a:r>
            <a:rPr lang="ru-RU" sz="1600" b="1" dirty="0" smtClean="0"/>
            <a:t>;</a:t>
          </a:r>
          <a:endParaRPr lang="ru-RU" sz="1600" b="1" u="sng" dirty="0">
            <a:solidFill>
              <a:schemeClr val="bg2">
                <a:lumMod val="50000"/>
              </a:schemeClr>
            </a:solidFill>
          </a:endParaRPr>
        </a:p>
      </dgm:t>
    </dgm:pt>
    <dgm:pt modelId="{7F91E3FF-6BA6-4697-86E8-73F1592BBB6D}" type="parTrans" cxnId="{1F915883-69B7-42BA-9212-93E4BA36B08E}">
      <dgm:prSet/>
      <dgm:spPr/>
      <dgm:t>
        <a:bodyPr/>
        <a:lstStyle/>
        <a:p>
          <a:endParaRPr lang="ru-RU"/>
        </a:p>
      </dgm:t>
    </dgm:pt>
    <dgm:pt modelId="{C89FA21E-E105-46D4-AC14-F14F64D5C575}" type="sibTrans" cxnId="{1F915883-69B7-42BA-9212-93E4BA36B08E}">
      <dgm:prSet/>
      <dgm:spPr/>
      <dgm:t>
        <a:bodyPr/>
        <a:lstStyle/>
        <a:p>
          <a:endParaRPr lang="ru-RU"/>
        </a:p>
      </dgm:t>
    </dgm:pt>
    <dgm:pt modelId="{E9D7357B-4452-43E6-97E0-A03464B72644}">
      <dgm:prSet custT="1"/>
      <dgm:spPr/>
      <dgm:t>
        <a:bodyPr/>
        <a:lstStyle/>
        <a:p>
          <a:endParaRPr lang="ru-RU" sz="1600" b="1" u="sng" dirty="0">
            <a:solidFill>
              <a:schemeClr val="bg2">
                <a:lumMod val="50000"/>
              </a:schemeClr>
            </a:solidFill>
          </a:endParaRPr>
        </a:p>
      </dgm:t>
    </dgm:pt>
    <dgm:pt modelId="{504DE15E-5F1A-458C-B09E-FFA849BFA228}" type="parTrans" cxnId="{FBC590EC-FDCA-41CD-B2EF-44B42D4FDE0F}">
      <dgm:prSet/>
      <dgm:spPr/>
      <dgm:t>
        <a:bodyPr/>
        <a:lstStyle/>
        <a:p>
          <a:endParaRPr lang="ru-RU"/>
        </a:p>
      </dgm:t>
    </dgm:pt>
    <dgm:pt modelId="{1CFD9C54-7D14-4879-8A37-291DA4DA0CA6}" type="sibTrans" cxnId="{FBC590EC-FDCA-41CD-B2EF-44B42D4FDE0F}">
      <dgm:prSet/>
      <dgm:spPr/>
      <dgm:t>
        <a:bodyPr/>
        <a:lstStyle/>
        <a:p>
          <a:endParaRPr lang="ru-RU"/>
        </a:p>
      </dgm:t>
    </dgm:pt>
    <dgm:pt modelId="{85374A11-616F-435A-AC69-8B635C84247D}">
      <dgm:prSet custT="1"/>
      <dgm:spPr/>
      <dgm:t>
        <a:bodyPr/>
        <a:lstStyle/>
        <a:p>
          <a:endParaRPr lang="ru-RU" sz="1600" b="1" u="sng" dirty="0">
            <a:solidFill>
              <a:schemeClr val="bg2">
                <a:lumMod val="50000"/>
              </a:schemeClr>
            </a:solidFill>
          </a:endParaRPr>
        </a:p>
      </dgm:t>
    </dgm:pt>
    <dgm:pt modelId="{8FA5B01A-06D9-4CD9-88EB-D8104755AE1E}" type="parTrans" cxnId="{ABA57457-8219-45AE-AB86-ACFD0638093A}">
      <dgm:prSet/>
      <dgm:spPr/>
      <dgm:t>
        <a:bodyPr/>
        <a:lstStyle/>
        <a:p>
          <a:endParaRPr lang="ru-RU"/>
        </a:p>
      </dgm:t>
    </dgm:pt>
    <dgm:pt modelId="{44ECBB8C-C8A7-430B-9C2F-35B1B8468483}" type="sibTrans" cxnId="{ABA57457-8219-45AE-AB86-ACFD0638093A}">
      <dgm:prSet/>
      <dgm:spPr/>
      <dgm:t>
        <a:bodyPr/>
        <a:lstStyle/>
        <a:p>
          <a:endParaRPr lang="ru-RU"/>
        </a:p>
      </dgm:t>
    </dgm:pt>
    <dgm:pt modelId="{C683E191-3E01-4851-8648-868192A2D361}">
      <dgm:prSet custT="1"/>
      <dgm:spPr/>
      <dgm:t>
        <a:bodyPr/>
        <a:lstStyle/>
        <a:p>
          <a:endParaRPr lang="ru-RU" sz="1600" b="1" u="sng" dirty="0">
            <a:solidFill>
              <a:schemeClr val="bg2">
                <a:lumMod val="50000"/>
              </a:schemeClr>
            </a:solidFill>
          </a:endParaRPr>
        </a:p>
      </dgm:t>
    </dgm:pt>
    <dgm:pt modelId="{CCAC35A2-55D9-4ACE-98E8-30285E033DBC}" type="parTrans" cxnId="{9B8EE3CB-FB0D-469F-82AB-F975E7ABC006}">
      <dgm:prSet/>
      <dgm:spPr/>
      <dgm:t>
        <a:bodyPr/>
        <a:lstStyle/>
        <a:p>
          <a:endParaRPr lang="ru-RU"/>
        </a:p>
      </dgm:t>
    </dgm:pt>
    <dgm:pt modelId="{56E4B03E-F5D3-4A50-AD42-E23180A3C4F6}" type="sibTrans" cxnId="{9B8EE3CB-FB0D-469F-82AB-F975E7ABC006}">
      <dgm:prSet/>
      <dgm:spPr/>
      <dgm:t>
        <a:bodyPr/>
        <a:lstStyle/>
        <a:p>
          <a:endParaRPr lang="ru-RU"/>
        </a:p>
      </dgm:t>
    </dgm:pt>
    <dgm:pt modelId="{4DCACD6A-F729-4860-96F7-F2723E054BE7}">
      <dgm:prSet phldrT="[Текст]" custT="1"/>
      <dgm:spPr/>
      <dgm:t>
        <a:bodyPr/>
        <a:lstStyle/>
        <a:p>
          <a:endParaRPr lang="ru-RU" sz="1600" dirty="0"/>
        </a:p>
      </dgm:t>
    </dgm:pt>
    <dgm:pt modelId="{3E5E6D92-BB5C-4FFD-8664-75BA678A7EBA}" type="parTrans" cxnId="{E588CDE3-A9C0-41D0-A740-0369C3A3B16D}">
      <dgm:prSet/>
      <dgm:spPr/>
      <dgm:t>
        <a:bodyPr/>
        <a:lstStyle/>
        <a:p>
          <a:endParaRPr lang="ru-RU"/>
        </a:p>
      </dgm:t>
    </dgm:pt>
    <dgm:pt modelId="{55D358FD-517F-4107-A64E-B367807CCB8C}" type="sibTrans" cxnId="{E588CDE3-A9C0-41D0-A740-0369C3A3B16D}">
      <dgm:prSet/>
      <dgm:spPr/>
      <dgm:t>
        <a:bodyPr/>
        <a:lstStyle/>
        <a:p>
          <a:endParaRPr lang="ru-RU"/>
        </a:p>
      </dgm:t>
    </dgm:pt>
    <dgm:pt modelId="{62B3909B-F8F5-4234-B9C9-A04016A2B7A7}">
      <dgm:prSet phldrT="[Текст]" custT="1"/>
      <dgm:spPr/>
      <dgm:t>
        <a:bodyPr/>
        <a:lstStyle/>
        <a:p>
          <a:r>
            <a:rPr lang="ru-RU" sz="1600" b="1" dirty="0" smtClean="0"/>
            <a:t>д) </a:t>
          </a:r>
          <a:r>
            <a:rPr lang="ru-RU" sz="1600" b="0" u="none" dirty="0" smtClean="0"/>
            <a:t>подписанная руководителем организации, осуществляющей образовательную деятельность, </a:t>
          </a:r>
          <a:r>
            <a:rPr lang="ru-RU" sz="1600" b="1" u="sng" dirty="0" smtClean="0"/>
            <a:t>справка о наличии </a:t>
          </a:r>
          <a:r>
            <a:rPr lang="ru-RU" sz="1600" b="1" dirty="0" smtClean="0"/>
            <a:t>разработанных и утвержденных организацией, </a:t>
          </a:r>
          <a:r>
            <a:rPr lang="ru-RU" sz="1600" b="0" dirty="0" smtClean="0"/>
            <a:t>осуществляющей образовательную деятельность, </a:t>
          </a:r>
          <a:r>
            <a:rPr lang="ru-RU" sz="1600" b="1" u="sng" dirty="0" smtClean="0"/>
            <a:t>образовательных программ;</a:t>
          </a:r>
          <a:endParaRPr lang="ru-RU" sz="1600" b="1" u="sng" dirty="0"/>
        </a:p>
      </dgm:t>
    </dgm:pt>
    <dgm:pt modelId="{6861E143-A9CE-4A96-BD16-1656E5401EC8}" type="parTrans" cxnId="{6F058280-E6D6-4AF3-9970-22931D313270}">
      <dgm:prSet/>
      <dgm:spPr/>
      <dgm:t>
        <a:bodyPr/>
        <a:lstStyle/>
        <a:p>
          <a:endParaRPr lang="ru-RU"/>
        </a:p>
      </dgm:t>
    </dgm:pt>
    <dgm:pt modelId="{53FD7C28-82ED-4E13-B9B8-C187C383EB52}" type="sibTrans" cxnId="{6F058280-E6D6-4AF3-9970-22931D313270}">
      <dgm:prSet/>
      <dgm:spPr/>
      <dgm:t>
        <a:bodyPr/>
        <a:lstStyle/>
        <a:p>
          <a:endParaRPr lang="ru-RU"/>
        </a:p>
      </dgm:t>
    </dgm:pt>
    <dgm:pt modelId="{02D3FDA4-E94B-4015-B78D-9C1363E8BB4A}">
      <dgm:prSet/>
      <dgm:spPr/>
      <dgm:t>
        <a:bodyPr/>
        <a:lstStyle/>
        <a:p>
          <a:endParaRPr lang="ru-RU" dirty="0"/>
        </a:p>
      </dgm:t>
    </dgm:pt>
    <dgm:pt modelId="{E5C6DFBD-858D-4283-AFEA-1E2E91B39601}" type="parTrans" cxnId="{6AEA0FF4-96FE-4250-A0A5-337685316B99}">
      <dgm:prSet/>
      <dgm:spPr/>
      <dgm:t>
        <a:bodyPr/>
        <a:lstStyle/>
        <a:p>
          <a:endParaRPr lang="ru-RU"/>
        </a:p>
      </dgm:t>
    </dgm:pt>
    <dgm:pt modelId="{632D248A-8177-4935-B96A-8C3E6270DA90}" type="sibTrans" cxnId="{6AEA0FF4-96FE-4250-A0A5-337685316B99}">
      <dgm:prSet/>
      <dgm:spPr/>
      <dgm:t>
        <a:bodyPr/>
        <a:lstStyle/>
        <a:p>
          <a:endParaRPr lang="ru-RU"/>
        </a:p>
      </dgm:t>
    </dgm:pt>
    <dgm:pt modelId="{C719E565-62FA-4209-B209-1E4337E0D2C7}" type="pres">
      <dgm:prSet presAssocID="{8068FDA6-36DB-43BB-ADC7-708E89400F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BC410B-03BF-49BF-AFB2-42D093784268}" type="pres">
      <dgm:prSet presAssocID="{4B0C31EA-9C92-4ABC-A08D-1B52D01FCBED}" presName="composite" presStyleCnt="0"/>
      <dgm:spPr/>
    </dgm:pt>
    <dgm:pt modelId="{D9F61FF8-A369-4104-870B-DDBE551BD087}" type="pres">
      <dgm:prSet presAssocID="{4B0C31EA-9C92-4ABC-A08D-1B52D01FCBED}" presName="parTx" presStyleLbl="alignNode1" presStyleIdx="0" presStyleCnt="2" custScaleY="55825" custLinFactNeighborX="268" custLinFactNeighborY="-10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F68F0-C101-4A12-84EA-35C1E9193A22}" type="pres">
      <dgm:prSet presAssocID="{4B0C31EA-9C92-4ABC-A08D-1B52D01FCBED}" presName="desTx" presStyleLbl="alignAccFollowNode1" presStyleIdx="0" presStyleCnt="2" custLinFactNeighborX="2031" custLinFactNeighborY="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45D52-B53F-4AD3-B42B-2F7C5B2321C7}" type="pres">
      <dgm:prSet presAssocID="{A451ADC0-DD2A-403F-993D-7A4F60BA1BE9}" presName="space" presStyleCnt="0"/>
      <dgm:spPr/>
    </dgm:pt>
    <dgm:pt modelId="{8D044082-6075-4D2F-B905-69A1A8E1DB00}" type="pres">
      <dgm:prSet presAssocID="{9CC8FE77-F8A1-41E6-8D37-CF2D248F8568}" presName="composite" presStyleCnt="0"/>
      <dgm:spPr/>
    </dgm:pt>
    <dgm:pt modelId="{57D5016F-7BBF-4726-881E-D887D404BAAA}" type="pres">
      <dgm:prSet presAssocID="{9CC8FE77-F8A1-41E6-8D37-CF2D248F8568}" presName="parTx" presStyleLbl="alignNode1" presStyleIdx="1" presStyleCnt="2" custScaleY="598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18C78-D9F5-4179-9CDB-EA8CEE99DD1C}" type="pres">
      <dgm:prSet presAssocID="{9CC8FE77-F8A1-41E6-8D37-CF2D248F856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9DAC99-97D8-4338-9C7A-1D873558B752}" srcId="{4B0C31EA-9C92-4ABC-A08D-1B52D01FCBED}" destId="{517C157E-0A92-4FC2-86D0-1B14339DBCEB}" srcOrd="1" destOrd="0" parTransId="{2A3A9A0A-CB99-4403-8BAE-5500EEC07EB9}" sibTransId="{8484640A-51E3-47F9-A854-99DF8C8072DD}"/>
    <dgm:cxn modelId="{8A82A6E5-9F11-46D6-9A01-589AFC277F30}" type="presOf" srcId="{E464CAF3-C793-4432-A142-B8257D9F8F25}" destId="{3EA18C78-D9F5-4179-9CDB-EA8CEE99DD1C}" srcOrd="0" destOrd="1" presId="urn:microsoft.com/office/officeart/2005/8/layout/hList1"/>
    <dgm:cxn modelId="{70761778-CEDE-43B1-98E7-1732BC87D9D2}" srcId="{4B0C31EA-9C92-4ABC-A08D-1B52D01FCBED}" destId="{0851E1CF-3A7A-4A99-84F8-DD794C645A22}" srcOrd="4" destOrd="0" parTransId="{65D8ADC9-A1B3-4B40-8A29-432C3948D0A6}" sibTransId="{BEA324CA-3D77-4ED8-AB7A-E6AF96258707}"/>
    <dgm:cxn modelId="{F8C12E8A-1D91-4FF8-80A9-AED28F7D7A9C}" srcId="{4B0C31EA-9C92-4ABC-A08D-1B52D01FCBED}" destId="{54AD47D9-D185-4595-B19A-974EAC334D48}" srcOrd="0" destOrd="0" parTransId="{0E65813F-363F-4A12-93F9-8C705991F8A2}" sibTransId="{60102C83-88C2-4264-BF8C-D59E9C4A5B11}"/>
    <dgm:cxn modelId="{D4F60E7A-4775-4262-8B4C-6A0F84F5BC09}" srcId="{9CC8FE77-F8A1-41E6-8D37-CF2D248F8568}" destId="{E464CAF3-C793-4432-A142-B8257D9F8F25}" srcOrd="1" destOrd="0" parTransId="{93D78A9F-0561-43F0-A7A4-9D50C9AFC5DF}" sibTransId="{F09D9798-0271-433B-A4C9-FAF3D7EBA620}"/>
    <dgm:cxn modelId="{F2FE3533-C797-479D-8F50-3907ACC9ACA4}" type="presOf" srcId="{4B0C31EA-9C92-4ABC-A08D-1B52D01FCBED}" destId="{D9F61FF8-A369-4104-870B-DDBE551BD087}" srcOrd="0" destOrd="0" presId="urn:microsoft.com/office/officeart/2005/8/layout/hList1"/>
    <dgm:cxn modelId="{9B8EE3CB-FB0D-469F-82AB-F975E7ABC006}" srcId="{9CC8FE77-F8A1-41E6-8D37-CF2D248F8568}" destId="{C683E191-3E01-4851-8648-868192A2D361}" srcOrd="4" destOrd="0" parTransId="{CCAC35A2-55D9-4ACE-98E8-30285E033DBC}" sibTransId="{56E4B03E-F5D3-4A50-AD42-E23180A3C4F6}"/>
    <dgm:cxn modelId="{51A30C03-FDF7-4049-9731-2730AF1A99DB}" type="presOf" srcId="{62B3909B-F8F5-4234-B9C9-A04016A2B7A7}" destId="{3EA18C78-D9F5-4179-9CDB-EA8CEE99DD1C}" srcOrd="0" destOrd="2" presId="urn:microsoft.com/office/officeart/2005/8/layout/hList1"/>
    <dgm:cxn modelId="{8D892AC9-49E9-4FFC-8F93-AF0FA3E1315D}" srcId="{4B0C31EA-9C92-4ABC-A08D-1B52D01FCBED}" destId="{19F63544-E0C8-4A12-8AE1-90C48058B57A}" srcOrd="3" destOrd="0" parTransId="{C8B720F2-E781-465D-B4C0-A3748E0E3634}" sibTransId="{1F455191-EBE9-4F0F-972C-20E52703D29C}"/>
    <dgm:cxn modelId="{FBC590EC-FDCA-41CD-B2EF-44B42D4FDE0F}" srcId="{9CC8FE77-F8A1-41E6-8D37-CF2D248F8568}" destId="{E9D7357B-4452-43E6-97E0-A03464B72644}" srcOrd="6" destOrd="0" parTransId="{504DE15E-5F1A-458C-B09E-FFA849BFA228}" sibTransId="{1CFD9C54-7D14-4879-8A37-291DA4DA0CA6}"/>
    <dgm:cxn modelId="{6F058280-E6D6-4AF3-9970-22931D313270}" srcId="{9CC8FE77-F8A1-41E6-8D37-CF2D248F8568}" destId="{62B3909B-F8F5-4234-B9C9-A04016A2B7A7}" srcOrd="2" destOrd="0" parTransId="{6861E143-A9CE-4A96-BD16-1656E5401EC8}" sibTransId="{53FD7C28-82ED-4E13-B9B8-C187C383EB52}"/>
    <dgm:cxn modelId="{1F915883-69B7-42BA-9212-93E4BA36B08E}" srcId="{4B0C31EA-9C92-4ABC-A08D-1B52D01FCBED}" destId="{87F3F732-7501-4786-9771-01D417C70005}" srcOrd="2" destOrd="0" parTransId="{7F91E3FF-6BA6-4697-86E8-73F1592BBB6D}" sibTransId="{C89FA21E-E105-46D4-AC14-F14F64D5C575}"/>
    <dgm:cxn modelId="{AF6A9600-CEA2-4A26-8B4D-95A2DBC18CB5}" srcId="{4B0C31EA-9C92-4ABC-A08D-1B52D01FCBED}" destId="{7660C123-D774-40B4-BD1C-CEE256571AFC}" srcOrd="5" destOrd="0" parTransId="{82BC8ADB-79BB-469B-9E1A-626847318338}" sibTransId="{E14BE8AC-2D96-4D32-914D-03DA2AEBFEAB}"/>
    <dgm:cxn modelId="{0BF93C31-3A70-4976-AD0B-14A6DAFDEF42}" type="presOf" srcId="{19F63544-E0C8-4A12-8AE1-90C48058B57A}" destId="{29EF68F0-C101-4A12-84EA-35C1E9193A22}" srcOrd="0" destOrd="3" presId="urn:microsoft.com/office/officeart/2005/8/layout/hList1"/>
    <dgm:cxn modelId="{F3DE2BBF-CC89-4A77-8A4D-83D029B68CA5}" type="presOf" srcId="{85374A11-616F-435A-AC69-8B635C84247D}" destId="{3EA18C78-D9F5-4179-9CDB-EA8CEE99DD1C}" srcOrd="0" destOrd="5" presId="urn:microsoft.com/office/officeart/2005/8/layout/hList1"/>
    <dgm:cxn modelId="{81195B7B-0530-42FD-B31B-D016103805EB}" type="presOf" srcId="{7660C123-D774-40B4-BD1C-CEE256571AFC}" destId="{29EF68F0-C101-4A12-84EA-35C1E9193A22}" srcOrd="0" destOrd="5" presId="urn:microsoft.com/office/officeart/2005/8/layout/hList1"/>
    <dgm:cxn modelId="{70FAA26A-6AE3-457F-A483-58F9E12B7823}" type="presOf" srcId="{517C157E-0A92-4FC2-86D0-1B14339DBCEB}" destId="{29EF68F0-C101-4A12-84EA-35C1E9193A22}" srcOrd="0" destOrd="1" presId="urn:microsoft.com/office/officeart/2005/8/layout/hList1"/>
    <dgm:cxn modelId="{E19BFA47-7D97-46BA-A9C7-D7BF6D2F3795}" srcId="{9CC8FE77-F8A1-41E6-8D37-CF2D248F8568}" destId="{98443639-726C-4E1B-8115-A66B55E2C378}" srcOrd="7" destOrd="0" parTransId="{28E7BC85-BFA0-4BD2-A77E-E2B72FF73B05}" sibTransId="{940B2D26-47C9-4900-AD73-F6B1EA57997F}"/>
    <dgm:cxn modelId="{ABA57457-8219-45AE-AB86-ACFD0638093A}" srcId="{9CC8FE77-F8A1-41E6-8D37-CF2D248F8568}" destId="{85374A11-616F-435A-AC69-8B635C84247D}" srcOrd="5" destOrd="0" parTransId="{8FA5B01A-06D9-4CD9-88EB-D8104755AE1E}" sibTransId="{44ECBB8C-C8A7-430B-9C2F-35B1B8468483}"/>
    <dgm:cxn modelId="{52776078-FBC9-4DC9-94E8-D22859AEE521}" type="presOf" srcId="{4DCACD6A-F729-4860-96F7-F2723E054BE7}" destId="{3EA18C78-D9F5-4179-9CDB-EA8CEE99DD1C}" srcOrd="0" destOrd="0" presId="urn:microsoft.com/office/officeart/2005/8/layout/hList1"/>
    <dgm:cxn modelId="{E588CDE3-A9C0-41D0-A740-0369C3A3B16D}" srcId="{9CC8FE77-F8A1-41E6-8D37-CF2D248F8568}" destId="{4DCACD6A-F729-4860-96F7-F2723E054BE7}" srcOrd="0" destOrd="0" parTransId="{3E5E6D92-BB5C-4FFD-8664-75BA678A7EBA}" sibTransId="{55D358FD-517F-4107-A64E-B367807CCB8C}"/>
    <dgm:cxn modelId="{5B104C92-D7CA-4BEB-9534-7317259ED379}" type="presOf" srcId="{54AD47D9-D185-4595-B19A-974EAC334D48}" destId="{29EF68F0-C101-4A12-84EA-35C1E9193A22}" srcOrd="0" destOrd="0" presId="urn:microsoft.com/office/officeart/2005/8/layout/hList1"/>
    <dgm:cxn modelId="{36D5B6E9-74FD-4F62-940B-B2805D18A35A}" type="presOf" srcId="{C683E191-3E01-4851-8648-868192A2D361}" destId="{3EA18C78-D9F5-4179-9CDB-EA8CEE99DD1C}" srcOrd="0" destOrd="4" presId="urn:microsoft.com/office/officeart/2005/8/layout/hList1"/>
    <dgm:cxn modelId="{4138D214-582E-40F5-AFA4-79BD4C9BD18C}" type="presOf" srcId="{98443639-726C-4E1B-8115-A66B55E2C378}" destId="{3EA18C78-D9F5-4179-9CDB-EA8CEE99DD1C}" srcOrd="0" destOrd="7" presId="urn:microsoft.com/office/officeart/2005/8/layout/hList1"/>
    <dgm:cxn modelId="{6AEA0FF4-96FE-4250-A0A5-337685316B99}" srcId="{9CC8FE77-F8A1-41E6-8D37-CF2D248F8568}" destId="{02D3FDA4-E94B-4015-B78D-9C1363E8BB4A}" srcOrd="3" destOrd="0" parTransId="{E5C6DFBD-858D-4283-AFEA-1E2E91B39601}" sibTransId="{632D248A-8177-4935-B96A-8C3E6270DA90}"/>
    <dgm:cxn modelId="{8C02E34E-84B6-4933-8367-56B8EA52D419}" type="presOf" srcId="{87F3F732-7501-4786-9771-01D417C70005}" destId="{29EF68F0-C101-4A12-84EA-35C1E9193A22}" srcOrd="0" destOrd="2" presId="urn:microsoft.com/office/officeart/2005/8/layout/hList1"/>
    <dgm:cxn modelId="{CE5DE427-9F18-433A-8745-CDD193065233}" type="presOf" srcId="{02D3FDA4-E94B-4015-B78D-9C1363E8BB4A}" destId="{3EA18C78-D9F5-4179-9CDB-EA8CEE99DD1C}" srcOrd="0" destOrd="3" presId="urn:microsoft.com/office/officeart/2005/8/layout/hList1"/>
    <dgm:cxn modelId="{01343BAF-AB85-4280-98E2-2C4247A38A94}" type="presOf" srcId="{8068FDA6-36DB-43BB-ADC7-708E89400F87}" destId="{C719E565-62FA-4209-B209-1E4337E0D2C7}" srcOrd="0" destOrd="0" presId="urn:microsoft.com/office/officeart/2005/8/layout/hList1"/>
    <dgm:cxn modelId="{5B9D7DCC-3097-4B23-BE57-DB1899473157}" srcId="{8068FDA6-36DB-43BB-ADC7-708E89400F87}" destId="{9CC8FE77-F8A1-41E6-8D37-CF2D248F8568}" srcOrd="1" destOrd="0" parTransId="{8A8455B8-300F-47F0-8515-70F6C655C64D}" sibTransId="{CE37D74F-1CCF-45CF-9E05-C1DE0FE40664}"/>
    <dgm:cxn modelId="{AAA197A7-F86A-418E-87A1-05E96DE0C440}" type="presOf" srcId="{9CC8FE77-F8A1-41E6-8D37-CF2D248F8568}" destId="{57D5016F-7BBF-4726-881E-D887D404BAAA}" srcOrd="0" destOrd="0" presId="urn:microsoft.com/office/officeart/2005/8/layout/hList1"/>
    <dgm:cxn modelId="{463BAAD7-D0E5-4680-ADC4-0D9D41CE6717}" srcId="{8068FDA6-36DB-43BB-ADC7-708E89400F87}" destId="{4B0C31EA-9C92-4ABC-A08D-1B52D01FCBED}" srcOrd="0" destOrd="0" parTransId="{EC9F55FB-17A0-46BB-B889-5D57224437F9}" sibTransId="{A451ADC0-DD2A-403F-993D-7A4F60BA1BE9}"/>
    <dgm:cxn modelId="{370D1CA2-DDB6-4BBC-BC89-16E4AD82A528}" type="presOf" srcId="{E9D7357B-4452-43E6-97E0-A03464B72644}" destId="{3EA18C78-D9F5-4179-9CDB-EA8CEE99DD1C}" srcOrd="0" destOrd="6" presId="urn:microsoft.com/office/officeart/2005/8/layout/hList1"/>
    <dgm:cxn modelId="{A584871C-D7D8-4961-B399-D23459CCE7C6}" type="presOf" srcId="{0851E1CF-3A7A-4A99-84F8-DD794C645A22}" destId="{29EF68F0-C101-4A12-84EA-35C1E9193A22}" srcOrd="0" destOrd="4" presId="urn:microsoft.com/office/officeart/2005/8/layout/hList1"/>
    <dgm:cxn modelId="{41E0068E-9BC4-4D84-B223-78BA0C4F5072}" type="presParOf" srcId="{C719E565-62FA-4209-B209-1E4337E0D2C7}" destId="{2CBC410B-03BF-49BF-AFB2-42D093784268}" srcOrd="0" destOrd="0" presId="urn:microsoft.com/office/officeart/2005/8/layout/hList1"/>
    <dgm:cxn modelId="{6F7500EF-D802-4C51-A1B4-92CC0E39A701}" type="presParOf" srcId="{2CBC410B-03BF-49BF-AFB2-42D093784268}" destId="{D9F61FF8-A369-4104-870B-DDBE551BD087}" srcOrd="0" destOrd="0" presId="urn:microsoft.com/office/officeart/2005/8/layout/hList1"/>
    <dgm:cxn modelId="{4FF12CEB-EB3B-4023-9637-15D55E14059C}" type="presParOf" srcId="{2CBC410B-03BF-49BF-AFB2-42D093784268}" destId="{29EF68F0-C101-4A12-84EA-35C1E9193A22}" srcOrd="1" destOrd="0" presId="urn:microsoft.com/office/officeart/2005/8/layout/hList1"/>
    <dgm:cxn modelId="{3BA60417-A9AD-4351-ACFC-97F1BB59B659}" type="presParOf" srcId="{C719E565-62FA-4209-B209-1E4337E0D2C7}" destId="{68C45D52-B53F-4AD3-B42B-2F7C5B2321C7}" srcOrd="1" destOrd="0" presId="urn:microsoft.com/office/officeart/2005/8/layout/hList1"/>
    <dgm:cxn modelId="{1756903E-F979-496E-B192-E791A3E3F4F7}" type="presParOf" srcId="{C719E565-62FA-4209-B209-1E4337E0D2C7}" destId="{8D044082-6075-4D2F-B905-69A1A8E1DB00}" srcOrd="2" destOrd="0" presId="urn:microsoft.com/office/officeart/2005/8/layout/hList1"/>
    <dgm:cxn modelId="{DDC8D74A-6B8F-4369-A14A-A2EAE4EC59DE}" type="presParOf" srcId="{8D044082-6075-4D2F-B905-69A1A8E1DB00}" destId="{57D5016F-7BBF-4726-881E-D887D404BAAA}" srcOrd="0" destOrd="0" presId="urn:microsoft.com/office/officeart/2005/8/layout/hList1"/>
    <dgm:cxn modelId="{A1950286-28EC-4A4C-A8B8-9234CEA2CB3E}" type="presParOf" srcId="{8D044082-6075-4D2F-B905-69A1A8E1DB00}" destId="{3EA18C78-D9F5-4179-9CDB-EA8CEE99DD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FD5297-ACB0-44BF-8041-B9AD36181B1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D18B54-5446-45B9-BBCF-C9F37C31A580}">
      <dgm:prSet phldrT="[Текст]" custT="1"/>
      <dgm:spPr/>
      <dgm:t>
        <a:bodyPr/>
        <a:lstStyle/>
        <a:p>
          <a:r>
            <a:rPr lang="ru-RU" sz="1600" b="1" dirty="0" smtClean="0"/>
            <a:t>при переоформлении лицензии в связи с намерением лицензиата осуществлять образовательную деятельность по адресу  места ее осуществления, не указанному в лицензии</a:t>
          </a:r>
          <a:endParaRPr lang="ru-RU" sz="1600" b="1" dirty="0"/>
        </a:p>
      </dgm:t>
    </dgm:pt>
    <dgm:pt modelId="{452A9743-6F1A-459D-BE8C-4B579A63B97E}" type="parTrans" cxnId="{02D51611-FDFF-48A0-A98B-56C1B5FD878F}">
      <dgm:prSet/>
      <dgm:spPr/>
      <dgm:t>
        <a:bodyPr/>
        <a:lstStyle/>
        <a:p>
          <a:endParaRPr lang="ru-RU"/>
        </a:p>
      </dgm:t>
    </dgm:pt>
    <dgm:pt modelId="{DE20309F-587A-43DA-A8DC-4BE29B2262BB}" type="sibTrans" cxnId="{02D51611-FDFF-48A0-A98B-56C1B5FD878F}">
      <dgm:prSet/>
      <dgm:spPr/>
      <dgm:t>
        <a:bodyPr/>
        <a:lstStyle/>
        <a:p>
          <a:endParaRPr lang="ru-RU"/>
        </a:p>
      </dgm:t>
    </dgm:pt>
    <dgm:pt modelId="{3B8D81DE-481F-4FBB-A921-95FD5CE4D6F0}">
      <dgm:prSet custT="1"/>
      <dgm:spPr/>
      <dgm:t>
        <a:bodyPr/>
        <a:lstStyle/>
        <a:p>
          <a:r>
            <a:rPr lang="ru-RU" sz="1600" b="1" dirty="0" smtClean="0"/>
            <a:t>при переоформлении лицензии </a:t>
          </a:r>
          <a:r>
            <a:rPr lang="ru-RU" sz="1600" b="1" i="0" dirty="0" smtClean="0"/>
            <a:t>с намерением лицензиата осуществлять образовательную деятельность в филиале</a:t>
          </a:r>
          <a:endParaRPr lang="ru-RU" sz="1600" b="1" dirty="0"/>
        </a:p>
      </dgm:t>
    </dgm:pt>
    <dgm:pt modelId="{8B70DF6A-F548-48CC-80E8-42F776F4D220}" type="parTrans" cxnId="{65A31745-D712-4819-BBF6-48DD388673DA}">
      <dgm:prSet/>
      <dgm:spPr/>
      <dgm:t>
        <a:bodyPr/>
        <a:lstStyle/>
        <a:p>
          <a:endParaRPr lang="ru-RU"/>
        </a:p>
      </dgm:t>
    </dgm:pt>
    <dgm:pt modelId="{B71CB42D-6909-48D1-9C00-281DF826D92D}" type="sibTrans" cxnId="{65A31745-D712-4819-BBF6-48DD388673DA}">
      <dgm:prSet/>
      <dgm:spPr/>
      <dgm:t>
        <a:bodyPr/>
        <a:lstStyle/>
        <a:p>
          <a:endParaRPr lang="ru-RU"/>
        </a:p>
      </dgm:t>
    </dgm:pt>
    <dgm:pt modelId="{28E5B240-FBF8-4D8D-B755-910539957EAF}">
      <dgm:prSet custT="1"/>
      <dgm:spPr/>
      <dgm:t>
        <a:bodyPr/>
        <a:lstStyle/>
        <a:p>
          <a:r>
            <a:rPr lang="ru-RU" sz="1600" b="1" dirty="0" smtClean="0"/>
            <a:t>при переоформлении лицензии в связи с намерением лицензиата оказать образовательные услуги по реализации новых образовательных программ, не указанных в лицензии</a:t>
          </a:r>
          <a:endParaRPr lang="ru-RU" sz="1600" dirty="0"/>
        </a:p>
      </dgm:t>
    </dgm:pt>
    <dgm:pt modelId="{DE3F0029-EB6E-4C2F-BA4F-8D253989D37D}" type="parTrans" cxnId="{351A50F2-3B6F-440F-ACA3-638CF77CB990}">
      <dgm:prSet/>
      <dgm:spPr/>
      <dgm:t>
        <a:bodyPr/>
        <a:lstStyle/>
        <a:p>
          <a:endParaRPr lang="ru-RU"/>
        </a:p>
      </dgm:t>
    </dgm:pt>
    <dgm:pt modelId="{F32BACF6-67CD-486C-AAF4-2E26AF67E899}" type="sibTrans" cxnId="{351A50F2-3B6F-440F-ACA3-638CF77CB990}">
      <dgm:prSet/>
      <dgm:spPr/>
      <dgm:t>
        <a:bodyPr/>
        <a:lstStyle/>
        <a:p>
          <a:endParaRPr lang="ru-RU"/>
        </a:p>
      </dgm:t>
    </dgm:pt>
    <dgm:pt modelId="{1E139CC2-96B9-4CEE-A759-C15DBF47224D}" type="pres">
      <dgm:prSet presAssocID="{DCFD5297-ACB0-44BF-8041-B9AD36181B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8C61C2-75FF-403A-8C50-C868481C98F7}" type="pres">
      <dgm:prSet presAssocID="{51D18B54-5446-45B9-BBCF-C9F37C31A580}" presName="parentLin" presStyleCnt="0"/>
      <dgm:spPr/>
    </dgm:pt>
    <dgm:pt modelId="{126CDCAE-2A85-4BBF-BCE1-6AC63359F1DB}" type="pres">
      <dgm:prSet presAssocID="{51D18B54-5446-45B9-BBCF-C9F37C31A58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AF68FC2-E261-421B-836E-637BF7563BF6}" type="pres">
      <dgm:prSet presAssocID="{51D18B54-5446-45B9-BBCF-C9F37C31A580}" presName="parentText" presStyleLbl="node1" presStyleIdx="0" presStyleCnt="3" custScaleX="140122" custScaleY="293570" custLinFactNeighborX="-12237" custLinFactNeighborY="-5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B5EF4-96B7-4B29-AE08-E47814F6670C}" type="pres">
      <dgm:prSet presAssocID="{51D18B54-5446-45B9-BBCF-C9F37C31A580}" presName="negativeSpace" presStyleCnt="0"/>
      <dgm:spPr/>
    </dgm:pt>
    <dgm:pt modelId="{5F60EE1C-187F-49C2-B444-5939CC37413A}" type="pres">
      <dgm:prSet presAssocID="{51D18B54-5446-45B9-BBCF-C9F37C31A580}" presName="childText" presStyleLbl="conFgAcc1" presStyleIdx="0" presStyleCnt="3">
        <dgm:presLayoutVars>
          <dgm:bulletEnabled val="1"/>
        </dgm:presLayoutVars>
      </dgm:prSet>
      <dgm:spPr/>
    </dgm:pt>
    <dgm:pt modelId="{E76D0135-E78F-47FD-ADF6-814AD224945D}" type="pres">
      <dgm:prSet presAssocID="{DE20309F-587A-43DA-A8DC-4BE29B2262BB}" presName="spaceBetweenRectangles" presStyleCnt="0"/>
      <dgm:spPr/>
    </dgm:pt>
    <dgm:pt modelId="{7E152676-337F-4AEF-B7D4-BC4B326F790E}" type="pres">
      <dgm:prSet presAssocID="{3B8D81DE-481F-4FBB-A921-95FD5CE4D6F0}" presName="parentLin" presStyleCnt="0"/>
      <dgm:spPr/>
    </dgm:pt>
    <dgm:pt modelId="{646E5D28-A608-4EBF-BDFE-E55FD421CDC1}" type="pres">
      <dgm:prSet presAssocID="{3B8D81DE-481F-4FBB-A921-95FD5CE4D6F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737D752-A329-41CD-9340-96CA40529FB6}" type="pres">
      <dgm:prSet presAssocID="{3B8D81DE-481F-4FBB-A921-95FD5CE4D6F0}" presName="parentText" presStyleLbl="node1" presStyleIdx="1" presStyleCnt="3" custScaleX="150037" custScaleY="309772" custLinFactNeighborX="11730" custLinFactNeighborY="-113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AC2BF-86DB-4910-B3C9-33F4E2D50621}" type="pres">
      <dgm:prSet presAssocID="{3B8D81DE-481F-4FBB-A921-95FD5CE4D6F0}" presName="negativeSpace" presStyleCnt="0"/>
      <dgm:spPr/>
    </dgm:pt>
    <dgm:pt modelId="{8AFB3992-1FB4-414C-B090-73D7CC519C41}" type="pres">
      <dgm:prSet presAssocID="{3B8D81DE-481F-4FBB-A921-95FD5CE4D6F0}" presName="childText" presStyleLbl="conFgAcc1" presStyleIdx="1" presStyleCnt="3">
        <dgm:presLayoutVars>
          <dgm:bulletEnabled val="1"/>
        </dgm:presLayoutVars>
      </dgm:prSet>
      <dgm:spPr/>
    </dgm:pt>
    <dgm:pt modelId="{C9007549-FD64-4947-8311-D612D9AEACE4}" type="pres">
      <dgm:prSet presAssocID="{B71CB42D-6909-48D1-9C00-281DF826D92D}" presName="spaceBetweenRectangles" presStyleCnt="0"/>
      <dgm:spPr/>
    </dgm:pt>
    <dgm:pt modelId="{B0A178A7-2337-4FAB-809D-DC9D7AA04687}" type="pres">
      <dgm:prSet presAssocID="{28E5B240-FBF8-4D8D-B755-910539957EAF}" presName="parentLin" presStyleCnt="0"/>
      <dgm:spPr/>
    </dgm:pt>
    <dgm:pt modelId="{43786368-A10D-4B03-A4C7-353628D9C32C}" type="pres">
      <dgm:prSet presAssocID="{28E5B240-FBF8-4D8D-B755-910539957EA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6496135-BEA8-4B1B-B783-20ECE7445620}" type="pres">
      <dgm:prSet presAssocID="{28E5B240-FBF8-4D8D-B755-910539957EAF}" presName="parentText" presStyleLbl="node1" presStyleIdx="2" presStyleCnt="3" custScaleX="142857" custScaleY="2915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9A5C2-DDD8-41B1-A15A-C72DBD0ADE9C}" type="pres">
      <dgm:prSet presAssocID="{28E5B240-FBF8-4D8D-B755-910539957EAF}" presName="negativeSpace" presStyleCnt="0"/>
      <dgm:spPr/>
    </dgm:pt>
    <dgm:pt modelId="{0CE34657-7785-43B8-B947-39A3F5B7A9A1}" type="pres">
      <dgm:prSet presAssocID="{28E5B240-FBF8-4D8D-B755-910539957EA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4BDD60E-40F3-4784-8A41-F63D5E3EFA9A}" type="presOf" srcId="{28E5B240-FBF8-4D8D-B755-910539957EAF}" destId="{76496135-BEA8-4B1B-B783-20ECE7445620}" srcOrd="1" destOrd="0" presId="urn:microsoft.com/office/officeart/2005/8/layout/list1"/>
    <dgm:cxn modelId="{02D51611-FDFF-48A0-A98B-56C1B5FD878F}" srcId="{DCFD5297-ACB0-44BF-8041-B9AD36181B19}" destId="{51D18B54-5446-45B9-BBCF-C9F37C31A580}" srcOrd="0" destOrd="0" parTransId="{452A9743-6F1A-459D-BE8C-4B579A63B97E}" sibTransId="{DE20309F-587A-43DA-A8DC-4BE29B2262BB}"/>
    <dgm:cxn modelId="{FA2E96D6-30C7-4F2B-8300-042EFB2723DC}" type="presOf" srcId="{28E5B240-FBF8-4D8D-B755-910539957EAF}" destId="{43786368-A10D-4B03-A4C7-353628D9C32C}" srcOrd="0" destOrd="0" presId="urn:microsoft.com/office/officeart/2005/8/layout/list1"/>
    <dgm:cxn modelId="{65A31745-D712-4819-BBF6-48DD388673DA}" srcId="{DCFD5297-ACB0-44BF-8041-B9AD36181B19}" destId="{3B8D81DE-481F-4FBB-A921-95FD5CE4D6F0}" srcOrd="1" destOrd="0" parTransId="{8B70DF6A-F548-48CC-80E8-42F776F4D220}" sibTransId="{B71CB42D-6909-48D1-9C00-281DF826D92D}"/>
    <dgm:cxn modelId="{351A50F2-3B6F-440F-ACA3-638CF77CB990}" srcId="{DCFD5297-ACB0-44BF-8041-B9AD36181B19}" destId="{28E5B240-FBF8-4D8D-B755-910539957EAF}" srcOrd="2" destOrd="0" parTransId="{DE3F0029-EB6E-4C2F-BA4F-8D253989D37D}" sibTransId="{F32BACF6-67CD-486C-AAF4-2E26AF67E899}"/>
    <dgm:cxn modelId="{90207C9A-095B-4BCD-9B4F-6D4152DE8501}" type="presOf" srcId="{3B8D81DE-481F-4FBB-A921-95FD5CE4D6F0}" destId="{646E5D28-A608-4EBF-BDFE-E55FD421CDC1}" srcOrd="0" destOrd="0" presId="urn:microsoft.com/office/officeart/2005/8/layout/list1"/>
    <dgm:cxn modelId="{95B2666E-33B1-4587-B25D-0FB0C27AE262}" type="presOf" srcId="{51D18B54-5446-45B9-BBCF-C9F37C31A580}" destId="{126CDCAE-2A85-4BBF-BCE1-6AC63359F1DB}" srcOrd="0" destOrd="0" presId="urn:microsoft.com/office/officeart/2005/8/layout/list1"/>
    <dgm:cxn modelId="{458966B4-A091-4803-BFC8-9E18F598055E}" type="presOf" srcId="{51D18B54-5446-45B9-BBCF-C9F37C31A580}" destId="{0AF68FC2-E261-421B-836E-637BF7563BF6}" srcOrd="1" destOrd="0" presId="urn:microsoft.com/office/officeart/2005/8/layout/list1"/>
    <dgm:cxn modelId="{3F783993-2E04-4CDA-AC43-E79AC93A44A4}" type="presOf" srcId="{3B8D81DE-481F-4FBB-A921-95FD5CE4D6F0}" destId="{C737D752-A329-41CD-9340-96CA40529FB6}" srcOrd="1" destOrd="0" presId="urn:microsoft.com/office/officeart/2005/8/layout/list1"/>
    <dgm:cxn modelId="{8F4C7C5F-9064-4F87-8804-C02A9B36A0C8}" type="presOf" srcId="{DCFD5297-ACB0-44BF-8041-B9AD36181B19}" destId="{1E139CC2-96B9-4CEE-A759-C15DBF47224D}" srcOrd="0" destOrd="0" presId="urn:microsoft.com/office/officeart/2005/8/layout/list1"/>
    <dgm:cxn modelId="{228CB5B5-2544-4999-8CB6-AA7CB064BFCF}" type="presParOf" srcId="{1E139CC2-96B9-4CEE-A759-C15DBF47224D}" destId="{E28C61C2-75FF-403A-8C50-C868481C98F7}" srcOrd="0" destOrd="0" presId="urn:microsoft.com/office/officeart/2005/8/layout/list1"/>
    <dgm:cxn modelId="{A7328E61-4234-48EE-BFE8-80FF3DD4D1FF}" type="presParOf" srcId="{E28C61C2-75FF-403A-8C50-C868481C98F7}" destId="{126CDCAE-2A85-4BBF-BCE1-6AC63359F1DB}" srcOrd="0" destOrd="0" presId="urn:microsoft.com/office/officeart/2005/8/layout/list1"/>
    <dgm:cxn modelId="{93EEA282-A158-4A8C-9A02-E1C7A73558E6}" type="presParOf" srcId="{E28C61C2-75FF-403A-8C50-C868481C98F7}" destId="{0AF68FC2-E261-421B-836E-637BF7563BF6}" srcOrd="1" destOrd="0" presId="urn:microsoft.com/office/officeart/2005/8/layout/list1"/>
    <dgm:cxn modelId="{2287C502-33DF-4A42-99CA-7157E73DA3C8}" type="presParOf" srcId="{1E139CC2-96B9-4CEE-A759-C15DBF47224D}" destId="{3ECB5EF4-96B7-4B29-AE08-E47814F6670C}" srcOrd="1" destOrd="0" presId="urn:microsoft.com/office/officeart/2005/8/layout/list1"/>
    <dgm:cxn modelId="{784EA1B4-E04A-4AAF-A586-99752B7F1F70}" type="presParOf" srcId="{1E139CC2-96B9-4CEE-A759-C15DBF47224D}" destId="{5F60EE1C-187F-49C2-B444-5939CC37413A}" srcOrd="2" destOrd="0" presId="urn:microsoft.com/office/officeart/2005/8/layout/list1"/>
    <dgm:cxn modelId="{AE9E31E7-590B-467A-8CB1-3FF864CC17AA}" type="presParOf" srcId="{1E139CC2-96B9-4CEE-A759-C15DBF47224D}" destId="{E76D0135-E78F-47FD-ADF6-814AD224945D}" srcOrd="3" destOrd="0" presId="urn:microsoft.com/office/officeart/2005/8/layout/list1"/>
    <dgm:cxn modelId="{825D52D8-A8E5-4B16-8F4A-FC633028492C}" type="presParOf" srcId="{1E139CC2-96B9-4CEE-A759-C15DBF47224D}" destId="{7E152676-337F-4AEF-B7D4-BC4B326F790E}" srcOrd="4" destOrd="0" presId="urn:microsoft.com/office/officeart/2005/8/layout/list1"/>
    <dgm:cxn modelId="{6AB879F6-BC10-420A-8E46-9599D06601DF}" type="presParOf" srcId="{7E152676-337F-4AEF-B7D4-BC4B326F790E}" destId="{646E5D28-A608-4EBF-BDFE-E55FD421CDC1}" srcOrd="0" destOrd="0" presId="urn:microsoft.com/office/officeart/2005/8/layout/list1"/>
    <dgm:cxn modelId="{12EF1CE3-6556-4763-8A71-F4BF4375FB54}" type="presParOf" srcId="{7E152676-337F-4AEF-B7D4-BC4B326F790E}" destId="{C737D752-A329-41CD-9340-96CA40529FB6}" srcOrd="1" destOrd="0" presId="urn:microsoft.com/office/officeart/2005/8/layout/list1"/>
    <dgm:cxn modelId="{51AAE3B9-976F-4DE8-BCB7-BCCC4C7E9EEC}" type="presParOf" srcId="{1E139CC2-96B9-4CEE-A759-C15DBF47224D}" destId="{65BAC2BF-86DB-4910-B3C9-33F4E2D50621}" srcOrd="5" destOrd="0" presId="urn:microsoft.com/office/officeart/2005/8/layout/list1"/>
    <dgm:cxn modelId="{1CC3913F-302B-4588-A17A-A06948FE2FE9}" type="presParOf" srcId="{1E139CC2-96B9-4CEE-A759-C15DBF47224D}" destId="{8AFB3992-1FB4-414C-B090-73D7CC519C41}" srcOrd="6" destOrd="0" presId="urn:microsoft.com/office/officeart/2005/8/layout/list1"/>
    <dgm:cxn modelId="{9DCBE2E4-2E9D-43FA-B221-8E9373026AB5}" type="presParOf" srcId="{1E139CC2-96B9-4CEE-A759-C15DBF47224D}" destId="{C9007549-FD64-4947-8311-D612D9AEACE4}" srcOrd="7" destOrd="0" presId="urn:microsoft.com/office/officeart/2005/8/layout/list1"/>
    <dgm:cxn modelId="{E9CA0AB8-9331-4D9F-A71E-09C37014CD4E}" type="presParOf" srcId="{1E139CC2-96B9-4CEE-A759-C15DBF47224D}" destId="{B0A178A7-2337-4FAB-809D-DC9D7AA04687}" srcOrd="8" destOrd="0" presId="urn:microsoft.com/office/officeart/2005/8/layout/list1"/>
    <dgm:cxn modelId="{D1DCCD61-C4FA-4970-A489-B5DDD5062524}" type="presParOf" srcId="{B0A178A7-2337-4FAB-809D-DC9D7AA04687}" destId="{43786368-A10D-4B03-A4C7-353628D9C32C}" srcOrd="0" destOrd="0" presId="urn:microsoft.com/office/officeart/2005/8/layout/list1"/>
    <dgm:cxn modelId="{FBCC7723-3EE5-4F68-B39B-86CC3B026AFB}" type="presParOf" srcId="{B0A178A7-2337-4FAB-809D-DC9D7AA04687}" destId="{76496135-BEA8-4B1B-B783-20ECE7445620}" srcOrd="1" destOrd="0" presId="urn:microsoft.com/office/officeart/2005/8/layout/list1"/>
    <dgm:cxn modelId="{F1DC84CB-30B1-4023-9C0B-21A94E68D908}" type="presParOf" srcId="{1E139CC2-96B9-4CEE-A759-C15DBF47224D}" destId="{9639A5C2-DDD8-41B1-A15A-C72DBD0ADE9C}" srcOrd="9" destOrd="0" presId="urn:microsoft.com/office/officeart/2005/8/layout/list1"/>
    <dgm:cxn modelId="{861FC29B-7CDD-487C-8BA0-561F1CD6FEAE}" type="presParOf" srcId="{1E139CC2-96B9-4CEE-A759-C15DBF47224D}" destId="{0CE34657-7785-43B8-B947-39A3F5B7A9A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0EE1C-187F-49C2-B444-5939CC37413A}">
      <dsp:nvSpPr>
        <dsp:cNvPr id="0" name=""/>
        <dsp:cNvSpPr/>
      </dsp:nvSpPr>
      <dsp:spPr>
        <a:xfrm>
          <a:off x="0" y="1032099"/>
          <a:ext cx="705678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F68FC2-E261-421B-836E-637BF7563BF6}">
      <dsp:nvSpPr>
        <dsp:cNvPr id="0" name=""/>
        <dsp:cNvSpPr/>
      </dsp:nvSpPr>
      <dsp:spPr>
        <a:xfrm>
          <a:off x="300287" y="95157"/>
          <a:ext cx="6712131" cy="1126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711" tIns="0" rIns="18671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 переоформлении лицензии в связи с намерением лицензиата осуществлять образовательную деятельность по адресу  места ее осуществления, не указанному в лицензии</a:t>
          </a:r>
          <a:endParaRPr lang="ru-RU" sz="1600" b="1" kern="1200" dirty="0"/>
        </a:p>
      </dsp:txBody>
      <dsp:txXfrm>
        <a:off x="355283" y="150153"/>
        <a:ext cx="6602139" cy="1016612"/>
      </dsp:txXfrm>
    </dsp:sp>
    <dsp:sp modelId="{8AFB3992-1FB4-414C-B090-73D7CC519C41}">
      <dsp:nvSpPr>
        <dsp:cNvPr id="0" name=""/>
        <dsp:cNvSpPr/>
      </dsp:nvSpPr>
      <dsp:spPr>
        <a:xfrm>
          <a:off x="0" y="2426800"/>
          <a:ext cx="705678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37D752-A329-41CD-9340-96CA40529FB6}">
      <dsp:nvSpPr>
        <dsp:cNvPr id="0" name=""/>
        <dsp:cNvSpPr/>
      </dsp:nvSpPr>
      <dsp:spPr>
        <a:xfrm>
          <a:off x="325681" y="1386154"/>
          <a:ext cx="6731102" cy="118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711" tIns="0" rIns="18671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 переоформлении лицензии </a:t>
          </a:r>
          <a:r>
            <a:rPr lang="ru-RU" sz="1600" b="1" i="0" kern="1200" dirty="0" smtClean="0"/>
            <a:t>с намерением лицензиата осуществлять образовательную деятельность в филиале</a:t>
          </a:r>
          <a:endParaRPr lang="ru-RU" sz="1600" b="1" kern="1200" dirty="0"/>
        </a:p>
      </dsp:txBody>
      <dsp:txXfrm>
        <a:off x="383713" y="1444186"/>
        <a:ext cx="6615038" cy="1072717"/>
      </dsp:txXfrm>
    </dsp:sp>
    <dsp:sp modelId="{0CE34657-7785-43B8-B947-39A3F5B7A9A1}">
      <dsp:nvSpPr>
        <dsp:cNvPr id="0" name=""/>
        <dsp:cNvSpPr/>
      </dsp:nvSpPr>
      <dsp:spPr>
        <a:xfrm>
          <a:off x="0" y="3751488"/>
          <a:ext cx="705678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496135-BEA8-4B1B-B783-20ECE7445620}">
      <dsp:nvSpPr>
        <dsp:cNvPr id="0" name=""/>
        <dsp:cNvSpPr/>
      </dsp:nvSpPr>
      <dsp:spPr>
        <a:xfrm>
          <a:off x="335955" y="2824600"/>
          <a:ext cx="6719099" cy="11187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711" tIns="0" rIns="18671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 переоформлении лицензии в связи с намерением лицензиата оказать образовательные услуги по реализации новых образовательных программ, не указанных в лицензии</a:t>
          </a:r>
          <a:endParaRPr lang="ru-RU" sz="1600" kern="1200" dirty="0"/>
        </a:p>
      </dsp:txBody>
      <dsp:txXfrm>
        <a:off x="390569" y="2879214"/>
        <a:ext cx="6609871" cy="10095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61FF8-A369-4104-870B-DDBE551BD087}">
      <dsp:nvSpPr>
        <dsp:cNvPr id="0" name=""/>
        <dsp:cNvSpPr/>
      </dsp:nvSpPr>
      <dsp:spPr>
        <a:xfrm>
          <a:off x="10346" y="524266"/>
          <a:ext cx="3845569" cy="8005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Старая редакция</a:t>
          </a:r>
          <a:endParaRPr lang="ru-RU" sz="2000" b="1" kern="1200" dirty="0"/>
        </a:p>
      </dsp:txBody>
      <dsp:txXfrm>
        <a:off x="10346" y="524266"/>
        <a:ext cx="3845569" cy="800591"/>
      </dsp:txXfrm>
    </dsp:sp>
    <dsp:sp modelId="{29EF68F0-C101-4A12-84EA-35C1E9193A22}">
      <dsp:nvSpPr>
        <dsp:cNvPr id="0" name=""/>
        <dsp:cNvSpPr/>
      </dsp:nvSpPr>
      <dsp:spPr>
        <a:xfrm>
          <a:off x="82335" y="1095019"/>
          <a:ext cx="3845569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П.6. Лицензионными требованиями к лицензиату при осуществлении образовательной деятельности являются: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д) наличие педагогических работников, заключивших с лицензиатом трудовые договоры…</a:t>
          </a:r>
          <a:endParaRPr lang="ru-RU" sz="1600" b="1" kern="1200" dirty="0"/>
        </a:p>
      </dsp:txBody>
      <dsp:txXfrm>
        <a:off x="82335" y="1095019"/>
        <a:ext cx="3845569" cy="2810880"/>
      </dsp:txXfrm>
    </dsp:sp>
    <dsp:sp modelId="{57D5016F-7BBF-4726-881E-D887D404BAAA}">
      <dsp:nvSpPr>
        <dsp:cNvPr id="0" name=""/>
        <dsp:cNvSpPr/>
      </dsp:nvSpPr>
      <dsp:spPr>
        <a:xfrm>
          <a:off x="4383989" y="475103"/>
          <a:ext cx="3845569" cy="9210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Новая редакция</a:t>
          </a:r>
          <a:endParaRPr lang="ru-RU" sz="2000" b="1" kern="1200" dirty="0"/>
        </a:p>
      </dsp:txBody>
      <dsp:txXfrm>
        <a:off x="4383989" y="475103"/>
        <a:ext cx="3845569" cy="921060"/>
      </dsp:txXfrm>
    </dsp:sp>
    <dsp:sp modelId="{3EA18C78-D9F5-4179-9CDB-EA8CEE99DD1C}">
      <dsp:nvSpPr>
        <dsp:cNvPr id="0" name=""/>
        <dsp:cNvSpPr/>
      </dsp:nvSpPr>
      <dsp:spPr>
        <a:xfrm>
          <a:off x="4383989" y="1087579"/>
          <a:ext cx="3845569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П.6. Лицензионными требованиями к лицензиату при осуществлении образовательной деятельности являются:</a:t>
          </a:r>
          <a:endParaRPr lang="ru-RU" sz="25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u="none" kern="1200" dirty="0" smtClean="0">
              <a:solidFill>
                <a:schemeClr val="tx1"/>
              </a:solidFill>
              <a:effectLst/>
              <a:latin typeface="+mn-lt"/>
              <a:cs typeface="Times New Roman" pitchFamily="18" charset="0"/>
            </a:rPr>
            <a:t>д) наличие в штате лицензиата или привлечение им на ином законном основании педагогических работников…</a:t>
          </a:r>
          <a:endParaRPr lang="ru-RU" sz="1600" b="1" u="none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4383989" y="1087579"/>
        <a:ext cx="3845569" cy="2810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61FF8-A369-4104-870B-DDBE551BD087}">
      <dsp:nvSpPr>
        <dsp:cNvPr id="0" name=""/>
        <dsp:cNvSpPr/>
      </dsp:nvSpPr>
      <dsp:spPr>
        <a:xfrm>
          <a:off x="10609" y="175393"/>
          <a:ext cx="3845569" cy="205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25000"/>
                </a:schemeClr>
              </a:solidFill>
            </a:rPr>
            <a:t>Старая редакция</a:t>
          </a:r>
          <a:endParaRPr lang="ru-RU" sz="2000" b="1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0609" y="175393"/>
        <a:ext cx="3845569" cy="20569"/>
      </dsp:txXfrm>
    </dsp:sp>
    <dsp:sp modelId="{29EF68F0-C101-4A12-84EA-35C1E9193A22}">
      <dsp:nvSpPr>
        <dsp:cNvPr id="0" name=""/>
        <dsp:cNvSpPr/>
      </dsp:nvSpPr>
      <dsp:spPr>
        <a:xfrm>
          <a:off x="82598" y="306439"/>
          <a:ext cx="3845569" cy="399328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/>
            <a:t>П.10. Для </a:t>
          </a:r>
          <a:r>
            <a:rPr lang="ru-RU" sz="1600" b="0" u="none" kern="1200" dirty="0" smtClean="0">
              <a:solidFill>
                <a:schemeClr val="tx1"/>
              </a:solidFill>
            </a:rPr>
            <a:t>получения </a:t>
          </a:r>
          <a:r>
            <a:rPr lang="ru-RU" sz="1600" b="0" u="sng" kern="1200" dirty="0" smtClean="0">
              <a:solidFill>
                <a:srgbClr val="0070C0"/>
              </a:solidFill>
            </a:rPr>
            <a:t>лицензии соискатель лицензии представляет в лицензирующий орган заявление, а также следующие документы: 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u="sng" kern="1200" dirty="0" smtClean="0"/>
            <a:t>д)</a:t>
          </a:r>
          <a:r>
            <a:rPr lang="ru-RU" sz="1600" b="1" u="sng" kern="1200" dirty="0" smtClean="0"/>
            <a:t>копии разработанных </a:t>
          </a:r>
          <a:r>
            <a:rPr lang="ru-RU" sz="1600" b="1" kern="1200" dirty="0" smtClean="0"/>
            <a:t>и утвержденных организацией, осуществляющей образовательную деятельность, </a:t>
          </a:r>
          <a:r>
            <a:rPr lang="ru-RU" sz="1600" b="1" u="sng" kern="1200" dirty="0" smtClean="0"/>
            <a:t>образовательных программ</a:t>
          </a:r>
          <a:r>
            <a:rPr lang="ru-RU" sz="1600" b="1" kern="1200" dirty="0" smtClean="0"/>
            <a:t>;</a:t>
          </a:r>
          <a:endParaRPr lang="ru-RU" sz="1600" b="1" kern="1200" dirty="0"/>
        </a:p>
      </dsp:txBody>
      <dsp:txXfrm>
        <a:off x="82598" y="306439"/>
        <a:ext cx="3845569" cy="3993288"/>
      </dsp:txXfrm>
    </dsp:sp>
    <dsp:sp modelId="{57D5016F-7BBF-4726-881E-D887D404BAAA}">
      <dsp:nvSpPr>
        <dsp:cNvPr id="0" name=""/>
        <dsp:cNvSpPr/>
      </dsp:nvSpPr>
      <dsp:spPr>
        <a:xfrm>
          <a:off x="4383727" y="181318"/>
          <a:ext cx="3845569" cy="132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25000"/>
                </a:schemeClr>
              </a:solidFill>
            </a:rPr>
            <a:t>Новая редакция</a:t>
          </a:r>
          <a:endParaRPr lang="ru-RU" sz="2000" b="1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4383727" y="181318"/>
        <a:ext cx="3845569" cy="13210"/>
      </dsp:txXfrm>
    </dsp:sp>
    <dsp:sp modelId="{3EA18C78-D9F5-4179-9CDB-EA8CEE99DD1C}">
      <dsp:nvSpPr>
        <dsp:cNvPr id="0" name=""/>
        <dsp:cNvSpPr/>
      </dsp:nvSpPr>
      <dsp:spPr>
        <a:xfrm>
          <a:off x="4384030" y="380274"/>
          <a:ext cx="3845569" cy="399328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chemeClr val="bg2">
                  <a:lumMod val="25000"/>
                </a:schemeClr>
              </a:solidFill>
            </a:rPr>
            <a:t>П.10. Для </a:t>
          </a:r>
          <a:r>
            <a:rPr lang="ru-RU" sz="1600" b="0" u="none" kern="1200" dirty="0" smtClean="0">
              <a:solidFill>
                <a:schemeClr val="bg2">
                  <a:lumMod val="25000"/>
                </a:schemeClr>
              </a:solidFill>
            </a:rPr>
            <a:t>получения </a:t>
          </a:r>
          <a:r>
            <a:rPr lang="ru-RU" sz="1600" b="0" u="sng" kern="1200" dirty="0" smtClean="0">
              <a:solidFill>
                <a:schemeClr val="bg2">
                  <a:lumMod val="25000"/>
                </a:schemeClr>
              </a:solidFill>
            </a:rPr>
            <a:t>лицензии соискатель лицензии представляет в лицензирующий орган заявление, а также следующие документы:</a:t>
          </a:r>
          <a:endParaRPr lang="ru-RU" sz="25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д) подписанная руководителем организации, осуществляющей образовательную деятельность, </a:t>
          </a:r>
          <a:r>
            <a:rPr lang="ru-RU" sz="1600" b="1" kern="1200" dirty="0" smtClean="0"/>
            <a:t>справка о наличии разработанных и утвержденных организацией, </a:t>
          </a:r>
          <a:r>
            <a:rPr lang="ru-RU" sz="1600" kern="1200" dirty="0" smtClean="0"/>
            <a:t>осуществляющей образовательную деятельность, образовательных программ;</a:t>
          </a:r>
          <a:r>
            <a:rPr lang="ru-RU" sz="1600" b="0" u="sng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none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4384030" y="380274"/>
        <a:ext cx="3845569" cy="39932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61FF8-A369-4104-870B-DDBE551BD087}">
      <dsp:nvSpPr>
        <dsp:cNvPr id="0" name=""/>
        <dsp:cNvSpPr/>
      </dsp:nvSpPr>
      <dsp:spPr>
        <a:xfrm>
          <a:off x="14617" y="-4"/>
          <a:ext cx="3841814" cy="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Старая редакция</a:t>
          </a:r>
          <a:endParaRPr lang="ru-RU" sz="2000" b="1" kern="1200" dirty="0"/>
        </a:p>
      </dsp:txBody>
      <dsp:txXfrm>
        <a:off x="14617" y="-4"/>
        <a:ext cx="3841814" cy="6"/>
      </dsp:txXfrm>
    </dsp:sp>
    <dsp:sp modelId="{29EF68F0-C101-4A12-84EA-35C1E9193A22}">
      <dsp:nvSpPr>
        <dsp:cNvPr id="0" name=""/>
        <dsp:cNvSpPr/>
      </dsp:nvSpPr>
      <dsp:spPr>
        <a:xfrm>
          <a:off x="82348" y="4"/>
          <a:ext cx="3841814" cy="437356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/>
            <a:t>П.П. 16.17.В случае если лицензиат намерен осуществлять лицензируемую деятельность в филиале, не указанном в лицензии, а также оказывать услуги по реализации новых  образовательных программ, не указанных в лицензии </a:t>
          </a:r>
          <a:r>
            <a:rPr lang="ru-RU" sz="1600" b="0" u="sng" kern="1200" dirty="0" smtClean="0">
              <a:solidFill>
                <a:schemeClr val="bg2">
                  <a:lumMod val="50000"/>
                </a:schemeClr>
              </a:solidFill>
            </a:rPr>
            <a:t>предоставляются:</a:t>
          </a:r>
          <a:endParaRPr lang="ru-RU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д) </a:t>
          </a:r>
          <a:r>
            <a:rPr lang="ru-RU" sz="1600" b="1" u="sng" kern="1200" dirty="0" smtClean="0"/>
            <a:t>копии</a:t>
          </a:r>
          <a:r>
            <a:rPr lang="ru-RU" sz="1600" b="1" kern="1200" dirty="0" smtClean="0"/>
            <a:t> разработанных и утвержденных организацией, осуществляющей образовательную деятельность, </a:t>
          </a:r>
          <a:r>
            <a:rPr lang="ru-RU" sz="1600" b="1" u="sng" kern="1200" dirty="0" smtClean="0"/>
            <a:t>образовательных программ</a:t>
          </a:r>
          <a:r>
            <a:rPr lang="ru-RU" sz="1600" b="1" kern="1200" dirty="0" smtClean="0"/>
            <a:t>;</a:t>
          </a:r>
          <a:endParaRPr lang="ru-RU" sz="1600" b="1" u="sng" kern="1200" dirty="0">
            <a:solidFill>
              <a:schemeClr val="bg2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sng" kern="1200" dirty="0">
            <a:solidFill>
              <a:schemeClr val="bg2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/>
        </a:p>
      </dsp:txBody>
      <dsp:txXfrm>
        <a:off x="82348" y="4"/>
        <a:ext cx="3841814" cy="4373563"/>
      </dsp:txXfrm>
    </dsp:sp>
    <dsp:sp modelId="{57D5016F-7BBF-4726-881E-D887D404BAAA}">
      <dsp:nvSpPr>
        <dsp:cNvPr id="0" name=""/>
        <dsp:cNvSpPr/>
      </dsp:nvSpPr>
      <dsp:spPr>
        <a:xfrm>
          <a:off x="4383464" y="-2"/>
          <a:ext cx="3841814" cy="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Новая редакция</a:t>
          </a:r>
          <a:endParaRPr lang="ru-RU" sz="2000" b="1" kern="1200" dirty="0"/>
        </a:p>
      </dsp:txBody>
      <dsp:txXfrm>
        <a:off x="4383464" y="-2"/>
        <a:ext cx="3841814" cy="4"/>
      </dsp:txXfrm>
    </dsp:sp>
    <dsp:sp modelId="{3EA18C78-D9F5-4179-9CDB-EA8CEE99DD1C}">
      <dsp:nvSpPr>
        <dsp:cNvPr id="0" name=""/>
        <dsp:cNvSpPr/>
      </dsp:nvSpPr>
      <dsp:spPr>
        <a:xfrm>
          <a:off x="4383464" y="2"/>
          <a:ext cx="3841814" cy="437356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/>
            <a:t>П.П. 16.17.В случае если лицензиат намерен осуществлять лицензируемую деятельность в филиале, не указанном в лицензии, а также оказывать услуги по реализации новых  образовательных программ, не указанных в лицензии </a:t>
          </a:r>
          <a:r>
            <a:rPr lang="ru-RU" sz="1600" b="0" u="sng" kern="1200" dirty="0" smtClean="0">
              <a:solidFill>
                <a:schemeClr val="bg2">
                  <a:lumMod val="50000"/>
                </a:schemeClr>
              </a:solidFill>
            </a:rPr>
            <a:t>предоставляются</a:t>
          </a:r>
          <a:r>
            <a:rPr lang="ru-RU" sz="1600" b="1" u="sng" kern="1200" dirty="0" smtClean="0">
              <a:solidFill>
                <a:schemeClr val="bg2">
                  <a:lumMod val="50000"/>
                </a:schemeClr>
              </a:solidFill>
            </a:rPr>
            <a:t>: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д) </a:t>
          </a:r>
          <a:r>
            <a:rPr lang="ru-RU" sz="1600" b="0" u="none" kern="1200" dirty="0" smtClean="0"/>
            <a:t>подписанная руководителем организации, осуществляющей образовательную деятельность, </a:t>
          </a:r>
          <a:r>
            <a:rPr lang="ru-RU" sz="1600" b="1" u="sng" kern="1200" dirty="0" smtClean="0"/>
            <a:t>справка о наличии </a:t>
          </a:r>
          <a:r>
            <a:rPr lang="ru-RU" sz="1600" b="1" kern="1200" dirty="0" smtClean="0"/>
            <a:t>разработанных и утвержденных организацией, </a:t>
          </a:r>
          <a:r>
            <a:rPr lang="ru-RU" sz="1600" b="0" kern="1200" dirty="0" smtClean="0"/>
            <a:t>осуществляющей образовательную деятельность, </a:t>
          </a:r>
          <a:r>
            <a:rPr lang="ru-RU" sz="1600" b="1" u="sng" kern="1200" dirty="0" smtClean="0"/>
            <a:t>образовательных программ;</a:t>
          </a:r>
          <a:endParaRPr lang="ru-RU" sz="1600" b="1" u="sng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sng" kern="1200" dirty="0">
            <a:solidFill>
              <a:schemeClr val="bg2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sng" kern="1200" dirty="0">
            <a:solidFill>
              <a:schemeClr val="bg2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sng" kern="1200" dirty="0">
            <a:solidFill>
              <a:schemeClr val="bg2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u="none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4383464" y="2"/>
        <a:ext cx="3841814" cy="4373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668D8B1-08BD-46AB-94C0-4CB8A0DFF69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5FE4998-89FA-41BC-8692-E92BB6DB7B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Совещание руководителей образовательных учреждений 22.01.2016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143248"/>
            <a:ext cx="6818530" cy="136587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Особенности </a:t>
            </a:r>
            <a:r>
              <a:rPr lang="ru-RU" sz="2400" b="1" dirty="0" smtClean="0">
                <a:solidFill>
                  <a:srgbClr val="FF0000"/>
                </a:solidFill>
              </a:rPr>
              <a:t>лицензирования образовательной деятельности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14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Внесены изменения в Положение о лицензировании образовательной деятельности</a:t>
            </a:r>
            <a:b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 от 03.12.2015 №1313)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54790208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0593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Внесены изменения в Положение о лицензировании образовательной деятельности</a:t>
            </a:r>
            <a:b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 от 03.12.2015 №1313)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8596" y="1714488"/>
            <a:ext cx="4143404" cy="496886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Старая редакция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596" y="2285992"/>
            <a:ext cx="4040188" cy="3687762"/>
          </a:xfrm>
        </p:spPr>
        <p:txBody>
          <a:bodyPr>
            <a:noAutofit/>
          </a:bodyPr>
          <a:lstStyle/>
          <a:p>
            <a:pPr lvl="0"/>
            <a:r>
              <a:rPr lang="ru-RU" sz="1400" b="1" dirty="0" smtClean="0"/>
              <a:t>П.10. Для </a:t>
            </a:r>
            <a:r>
              <a:rPr lang="ru-RU" sz="1400" b="1" dirty="0" smtClean="0">
                <a:solidFill>
                  <a:schemeClr val="tx1"/>
                </a:solidFill>
              </a:rPr>
              <a:t>получения </a:t>
            </a:r>
            <a:r>
              <a:rPr lang="ru-RU" sz="1400" b="1" u="sng" dirty="0" smtClean="0">
                <a:solidFill>
                  <a:srgbClr val="0070C0"/>
                </a:solidFill>
              </a:rPr>
              <a:t>лицензии соискатель лицензии представляет в лицензирующий орган заявление, а также следующие документы (копии документов) и сведения:</a:t>
            </a:r>
          </a:p>
          <a:p>
            <a:pPr lvl="0"/>
            <a:r>
              <a:rPr lang="ru-RU" sz="1400" b="1" dirty="0" smtClean="0"/>
              <a:t>а) копии учредительных документов юридического лица;</a:t>
            </a:r>
          </a:p>
          <a:p>
            <a:pPr lvl="0"/>
            <a:endParaRPr lang="ru-RU" sz="1400" b="1" dirty="0" smtClean="0"/>
          </a:p>
          <a:p>
            <a:pPr lvl="0"/>
            <a:r>
              <a:rPr lang="ru-RU" sz="1400" b="1" dirty="0" smtClean="0"/>
              <a:t>П.16.В </a:t>
            </a:r>
            <a:r>
              <a:rPr lang="ru-RU" sz="1400" b="1" dirty="0" smtClean="0">
                <a:solidFill>
                  <a:schemeClr val="tx1"/>
                </a:solidFill>
              </a:rPr>
              <a:t>случае если лицензиат намерен осуществлять лицензируемую деятельность в филиале, не указанном в лицензии</a:t>
            </a:r>
            <a:r>
              <a:rPr lang="ru-RU" sz="1400" b="1" u="sng" dirty="0" smtClean="0">
                <a:solidFill>
                  <a:schemeClr val="tx1"/>
                </a:solidFill>
              </a:rPr>
              <a:t>, </a:t>
            </a:r>
            <a:r>
              <a:rPr lang="ru-RU" sz="1400" b="1" u="sng" dirty="0" smtClean="0">
                <a:solidFill>
                  <a:srgbClr val="0070C0"/>
                </a:solidFill>
              </a:rPr>
              <a:t>представляются следующие документы (копии документов) и сведения:</a:t>
            </a:r>
          </a:p>
          <a:p>
            <a:pPr lvl="0"/>
            <a:r>
              <a:rPr lang="ru-RU" sz="1400" b="1" dirty="0" smtClean="0"/>
              <a:t>а) копии учредительных документов юридического лица</a:t>
            </a:r>
          </a:p>
          <a:p>
            <a:endParaRPr lang="ru-RU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1714488"/>
            <a:ext cx="4214842" cy="496886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Новая редакция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подпункт а) признать утратившим силу;</a:t>
            </a:r>
            <a:endParaRPr lang="ru-RU" sz="4000" dirty="0" smtClean="0"/>
          </a:p>
          <a:p>
            <a:pPr lvl="0"/>
            <a:endParaRPr lang="ru-RU" b="1" dirty="0" smtClean="0"/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подпункт а) признать утратившим силу;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Внесены изменения в Положение о лицензировании образовательной деятельности</a:t>
            </a:r>
            <a:b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 от 03.12.2015 №1313</a:t>
            </a:r>
            <a:endParaRPr lang="ru-RU" dirty="0"/>
          </a:p>
        </p:txBody>
      </p:sp>
      <p:graphicFrame>
        <p:nvGraphicFramePr>
          <p:cNvPr id="6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98063549"/>
              </p:ext>
            </p:extLst>
          </p:nvPr>
        </p:nvGraphicFramePr>
        <p:xfrm>
          <a:off x="457200" y="1500174"/>
          <a:ext cx="822960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2259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Внесены изменения в Положение о лицензировании образовательной деятельности</a:t>
            </a:r>
            <a:b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 от 03.12.2015 №1313</a:t>
            </a:r>
            <a:endParaRPr lang="ru-RU" dirty="0"/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9278423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2741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Внесены изменения в Положение о лицензировании образовательной деятельности</a:t>
            </a:r>
            <a:b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 от 03.12.2015 №1313)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Возврат заявления при </a:t>
            </a: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наличии у лицензиата неисполненного </a:t>
            </a:r>
            <a:r>
              <a:rPr lang="ru-RU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предписания:</a:t>
            </a:r>
          </a:p>
          <a:p>
            <a:pPr marL="114300" indent="0">
              <a:buNone/>
            </a:pPr>
            <a:endParaRPr lang="ru-RU" sz="1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318103311"/>
              </p:ext>
            </p:extLst>
          </p:nvPr>
        </p:nvGraphicFramePr>
        <p:xfrm>
          <a:off x="899592" y="2348880"/>
          <a:ext cx="70567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91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Для предоставления заявления и предоставляемых к нему документов для лицензирования образовательной деятельности рекомендуем проверить в соответствующих органах :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1. Внесены ли в ЕГРЮЛ сведения об изменениях наименования юридического лица, места его нахождения, о реорганизации в форме присоединения или слияния;</a:t>
            </a:r>
          </a:p>
          <a:p>
            <a:endParaRPr lang="ru-RU" sz="1800" b="1" dirty="0" smtClean="0"/>
          </a:p>
          <a:p>
            <a:r>
              <a:rPr lang="ru-RU" sz="1800" b="1" dirty="0" smtClean="0"/>
              <a:t>2. Внесены ли в реестр МЧС по РТ реквизиты заключения о соответствии объекта требованиям пожарной безопасности;</a:t>
            </a:r>
          </a:p>
          <a:p>
            <a:endParaRPr lang="ru-RU" sz="1800" b="1" dirty="0" smtClean="0"/>
          </a:p>
          <a:p>
            <a:r>
              <a:rPr lang="ru-RU" sz="1800" b="1" dirty="0" smtClean="0"/>
              <a:t>3. Содержит ли санитарно-эпидемиологическое заключение разрешение на реализацию заявленных для лицензирования образовательных программ;</a:t>
            </a:r>
          </a:p>
          <a:p>
            <a:endParaRPr lang="ru-RU" sz="1800" b="1" dirty="0" smtClean="0"/>
          </a:p>
          <a:p>
            <a:r>
              <a:rPr lang="ru-RU" sz="1800" b="1" dirty="0" smtClean="0"/>
              <a:t>4. Не обновлен ли кадастровый номер здания и земельного участка в Росреестре РТ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xmlns="" val="8212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155</TotalTime>
  <Words>530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Аптека</vt:lpstr>
      <vt:lpstr>Особенности лицензирования образовательной деятельности</vt:lpstr>
      <vt:lpstr>Внесены изменения в Положение о лицензировании образовательной деятельности  (Постановление правительства РФ  от 03.12.2015 №1313)</vt:lpstr>
      <vt:lpstr>Внесены изменения в Положение о лицензировании образовательной деятельности  (Постановление правительства РФ  от 03.12.2015 №1313)</vt:lpstr>
      <vt:lpstr>Внесены изменения в Положение о лицензировании образовательной деятельности  (Постановление правительства РФ  от 03.12.2015 №1313</vt:lpstr>
      <vt:lpstr>Внесены изменения в Положение о лицензировании образовательной деятельности  (Постановление правительства РФ  от 03.12.2015 №1313</vt:lpstr>
      <vt:lpstr>Внесены изменения в Положение о лицензировании образовательной деятельности  (Постановление правительства РФ  от 03.12.2015 №1313)</vt:lpstr>
      <vt:lpstr>Для предоставления заявления и предоставляемых к нему документов для лицензирования образовательной деятельности рекомендуем проверить в соответствующих органах 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лицензирования образовательной деятельности</dc:title>
  <dc:creator>1</dc:creator>
  <cp:lastModifiedBy>OO</cp:lastModifiedBy>
  <cp:revision>15</cp:revision>
  <dcterms:created xsi:type="dcterms:W3CDTF">2016-01-21T18:51:06Z</dcterms:created>
  <dcterms:modified xsi:type="dcterms:W3CDTF">2016-01-22T07:40:18Z</dcterms:modified>
</cp:coreProperties>
</file>